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C3C6C"/>
                </a:solidFill>
                <a:latin typeface="Ubuntu"/>
                <a:cs typeface="Ubunt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C3C6C"/>
                </a:solidFill>
                <a:latin typeface="Ubuntu"/>
                <a:cs typeface="Ubunt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C3C6C"/>
                </a:solidFill>
                <a:latin typeface="Ubuntu"/>
                <a:cs typeface="Ubunt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C3C6C"/>
                </a:solidFill>
                <a:latin typeface="Ubuntu"/>
                <a:cs typeface="Ubunt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18164" y="741188"/>
            <a:ext cx="695567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2C3C6C"/>
                </a:solidFill>
                <a:latin typeface="Ubuntu"/>
                <a:cs typeface="Ubunt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5563" y="1503188"/>
            <a:ext cx="7020872" cy="305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C3C6C"/>
                </a:solidFill>
                <a:latin typeface="Ubuntu"/>
                <a:cs typeface="Ubuntu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726" y="327317"/>
            <a:ext cx="11642725" cy="6203950"/>
            <a:chOff x="274726" y="327317"/>
            <a:chExt cx="11642725" cy="6203950"/>
          </a:xfrm>
        </p:grpSpPr>
        <p:sp>
          <p:nvSpPr>
            <p:cNvPr id="3" name="object 3"/>
            <p:cNvSpPr/>
            <p:nvPr/>
          </p:nvSpPr>
          <p:spPr>
            <a:xfrm>
              <a:off x="274726" y="327317"/>
              <a:ext cx="11642725" cy="6203950"/>
            </a:xfrm>
            <a:custGeom>
              <a:avLst/>
              <a:gdLst/>
              <a:ahLst/>
              <a:cxnLst/>
              <a:rect l="l" t="t" r="r" b="b"/>
              <a:pathLst>
                <a:path w="11642725" h="6203950">
                  <a:moveTo>
                    <a:pt x="11642534" y="0"/>
                  </a:moveTo>
                  <a:lnTo>
                    <a:pt x="0" y="0"/>
                  </a:lnTo>
                  <a:lnTo>
                    <a:pt x="0" y="6203391"/>
                  </a:lnTo>
                  <a:lnTo>
                    <a:pt x="11642534" y="6203391"/>
                  </a:lnTo>
                  <a:lnTo>
                    <a:pt x="11642534" y="0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74726" y="328161"/>
              <a:ext cx="11642533" cy="61213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60600" y="736600"/>
              <a:ext cx="7848600" cy="5283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1495" algn="l"/>
                <a:tab pos="3806825" algn="l"/>
              </a:tabLst>
            </a:pPr>
            <a:r>
              <a:rPr dirty="0" spc="-15">
                <a:solidFill>
                  <a:srgbClr val="FFFFFF"/>
                </a:solidFill>
              </a:rPr>
              <a:t>Certiﬁcate	</a:t>
            </a:r>
            <a:r>
              <a:rPr dirty="0">
                <a:solidFill>
                  <a:srgbClr val="FFFFFF"/>
                </a:solidFill>
              </a:rPr>
              <a:t>of	</a:t>
            </a:r>
            <a:r>
              <a:rPr dirty="0" spc="-10">
                <a:solidFill>
                  <a:srgbClr val="FFFFFF"/>
                </a:solidFill>
              </a:rPr>
              <a:t>completion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15">
                <a:solidFill>
                  <a:srgbClr val="FFFFFF"/>
                </a:solidFill>
              </a:rPr>
              <a:t>Date</a:t>
            </a:r>
          </a:p>
          <a:p>
            <a:pPr algn="ctr" marL="12700" marR="5080">
              <a:lnSpc>
                <a:spcPct val="100000"/>
              </a:lnSpc>
              <a:spcBef>
                <a:spcPts val="2280"/>
              </a:spcBef>
            </a:pPr>
            <a:r>
              <a:rPr dirty="0" sz="1800" spc="-10" b="0">
                <a:solidFill>
                  <a:srgbClr val="FFFFFF"/>
                </a:solidFill>
                <a:latin typeface="Ubuntu Light"/>
                <a:cs typeface="Ubuntu Light"/>
              </a:rPr>
              <a:t>For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the </a:t>
            </a:r>
            <a:r>
              <a:rPr dirty="0" sz="1800" spc="-5" b="0">
                <a:solidFill>
                  <a:srgbClr val="FFFFFF"/>
                </a:solidFill>
                <a:latin typeface="Ubuntu Light"/>
                <a:cs typeface="Ubuntu Light"/>
              </a:rPr>
              <a:t>completion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of the </a:t>
            </a:r>
            <a:r>
              <a:rPr dirty="0" sz="1800" spc="-5" b="0">
                <a:solidFill>
                  <a:srgbClr val="FFFFFF"/>
                </a:solidFill>
                <a:latin typeface="Ubuntu Light"/>
                <a:cs typeface="Ubuntu Light"/>
              </a:rPr>
              <a:t>Louisiana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Biomedical</a:t>
            </a:r>
            <a:r>
              <a:rPr dirty="0" sz="1800" spc="-5" b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Research </a:t>
            </a:r>
            <a:r>
              <a:rPr dirty="0" sz="1800" spc="-5" b="0">
                <a:solidFill>
                  <a:srgbClr val="FFFFFF"/>
                </a:solidFill>
                <a:latin typeface="Ubuntu Light"/>
                <a:cs typeface="Ubuntu Light"/>
              </a:rPr>
              <a:t>Network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 2020 Summer Research Program </a:t>
            </a:r>
            <a:r>
              <a:rPr dirty="0" sz="1800" spc="-5" b="0">
                <a:solidFill>
                  <a:srgbClr val="FFFFFF"/>
                </a:solidFill>
                <a:latin typeface="Ubuntu Light"/>
                <a:cs typeface="Ubuntu Light"/>
              </a:rPr>
              <a:t>Undergraduate</a:t>
            </a:r>
            <a:r>
              <a:rPr dirty="0" sz="1800" spc="-25" b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Program</a:t>
            </a:r>
            <a:endParaRPr sz="1800">
              <a:latin typeface="Ubuntu Light"/>
              <a:cs typeface="Ubuntu Light"/>
            </a:endParaRPr>
          </a:p>
          <a:p>
            <a:pPr algn="ctr" marL="2693035" marR="2685415">
              <a:lnSpc>
                <a:spcPct val="165200"/>
              </a:lnSpc>
              <a:spcBef>
                <a:spcPts val="935"/>
              </a:spcBef>
            </a:pPr>
            <a:r>
              <a:rPr dirty="0" sz="2100" spc="-5">
                <a:solidFill>
                  <a:srgbClr val="FFFFFF"/>
                </a:solidFill>
              </a:rPr>
              <a:t>Presented</a:t>
            </a:r>
            <a:r>
              <a:rPr dirty="0" sz="2100" spc="-80">
                <a:solidFill>
                  <a:srgbClr val="FFFFFF"/>
                </a:solidFill>
              </a:rPr>
              <a:t> </a:t>
            </a:r>
            <a:r>
              <a:rPr dirty="0" sz="2100" spc="-10">
                <a:solidFill>
                  <a:srgbClr val="FFFFFF"/>
                </a:solidFill>
              </a:rPr>
              <a:t>to: </a:t>
            </a:r>
            <a:r>
              <a:rPr dirty="0" sz="2100">
                <a:solidFill>
                  <a:srgbClr val="FFFFFF"/>
                </a:solidFill>
              </a:rPr>
              <a:t> </a:t>
            </a:r>
            <a:r>
              <a:rPr dirty="0" u="heavy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Full </a:t>
            </a:r>
            <a:r>
              <a:rPr dirty="0" u="heavy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name 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u="heavy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University</a:t>
            </a:r>
            <a:endParaRPr sz="2100"/>
          </a:p>
        </p:txBody>
      </p:sp>
      <p:sp>
        <p:nvSpPr>
          <p:cNvPr id="8" name="object 8"/>
          <p:cNvSpPr/>
          <p:nvPr/>
        </p:nvSpPr>
        <p:spPr>
          <a:xfrm>
            <a:off x="254000" y="4635500"/>
            <a:ext cx="11798300" cy="1435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130698" y="4662661"/>
            <a:ext cx="2172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FFFF"/>
                </a:solidFill>
                <a:latin typeface="Ubuntu Light"/>
                <a:cs typeface="Ubuntu Light"/>
              </a:rPr>
              <a:t>Name</a:t>
            </a:r>
            <a:r>
              <a:rPr dirty="0" sz="3600" spc="-90" b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dirty="0" sz="3600" b="0">
                <a:solidFill>
                  <a:srgbClr val="FFFFFF"/>
                </a:solidFill>
                <a:latin typeface="Ubuntu Light"/>
                <a:cs typeface="Ubuntu Light"/>
              </a:rPr>
              <a:t>one</a:t>
            </a:r>
            <a:endParaRPr sz="3600">
              <a:latin typeface="Ubuntu Light"/>
              <a:cs typeface="Ubuntu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1806" y="4662661"/>
            <a:ext cx="2228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FFFF"/>
                </a:solidFill>
                <a:latin typeface="Ubuntu Light"/>
                <a:cs typeface="Ubuntu Light"/>
              </a:rPr>
              <a:t>Name</a:t>
            </a:r>
            <a:r>
              <a:rPr dirty="0" sz="3600" spc="-90" b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dirty="0" sz="3600" spc="-100" b="0">
                <a:solidFill>
                  <a:srgbClr val="FFFFFF"/>
                </a:solidFill>
                <a:latin typeface="Ubuntu Light"/>
                <a:cs typeface="Ubuntu Light"/>
              </a:rPr>
              <a:t>Two</a:t>
            </a:r>
            <a:endParaRPr sz="3600">
              <a:latin typeface="Ubuntu Light"/>
              <a:cs typeface="Ubuntu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1028" y="308254"/>
            <a:ext cx="11680825" cy="6242050"/>
            <a:chOff x="251028" y="308254"/>
            <a:chExt cx="11680825" cy="6242050"/>
          </a:xfrm>
        </p:grpSpPr>
        <p:sp>
          <p:nvSpPr>
            <p:cNvPr id="12" name="object 12"/>
            <p:cNvSpPr/>
            <p:nvPr/>
          </p:nvSpPr>
          <p:spPr>
            <a:xfrm>
              <a:off x="270078" y="327304"/>
              <a:ext cx="11642725" cy="6203950"/>
            </a:xfrm>
            <a:custGeom>
              <a:avLst/>
              <a:gdLst/>
              <a:ahLst/>
              <a:cxnLst/>
              <a:rect l="l" t="t" r="r" b="b"/>
              <a:pathLst>
                <a:path w="11642725" h="6203950">
                  <a:moveTo>
                    <a:pt x="0" y="6203403"/>
                  </a:moveTo>
                  <a:lnTo>
                    <a:pt x="11642534" y="6203403"/>
                  </a:lnTo>
                  <a:lnTo>
                    <a:pt x="11642534" y="0"/>
                  </a:lnTo>
                  <a:lnTo>
                    <a:pt x="0" y="0"/>
                  </a:lnTo>
                  <a:lnTo>
                    <a:pt x="0" y="6203403"/>
                  </a:lnTo>
                  <a:close/>
                </a:path>
              </a:pathLst>
            </a:custGeom>
            <a:ln w="38099">
              <a:solidFill>
                <a:srgbClr val="2C3C6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03550" y="2159634"/>
              <a:ext cx="2552700" cy="25387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08660" y="369061"/>
            <a:ext cx="11565890" cy="6120130"/>
            <a:chOff x="308660" y="369061"/>
            <a:chExt cx="11565890" cy="6120130"/>
          </a:xfrm>
        </p:grpSpPr>
        <p:sp>
          <p:nvSpPr>
            <p:cNvPr id="15" name="object 15"/>
            <p:cNvSpPr/>
            <p:nvPr/>
          </p:nvSpPr>
          <p:spPr>
            <a:xfrm>
              <a:off x="1394835" y="5764262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 h="0">
                  <a:moveTo>
                    <a:pt x="0" y="0"/>
                  </a:moveTo>
                  <a:lnTo>
                    <a:pt x="364458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93657" y="5764262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 h="0">
                  <a:moveTo>
                    <a:pt x="0" y="0"/>
                  </a:moveTo>
                  <a:lnTo>
                    <a:pt x="364459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27710" y="388111"/>
              <a:ext cx="11527790" cy="6082030"/>
            </a:xfrm>
            <a:custGeom>
              <a:avLst/>
              <a:gdLst/>
              <a:ahLst/>
              <a:cxnLst/>
              <a:rect l="l" t="t" r="r" b="b"/>
              <a:pathLst>
                <a:path w="11527790" h="6082030">
                  <a:moveTo>
                    <a:pt x="11527269" y="6081763"/>
                  </a:moveTo>
                  <a:lnTo>
                    <a:pt x="0" y="6081763"/>
                  </a:lnTo>
                  <a:lnTo>
                    <a:pt x="0" y="0"/>
                  </a:lnTo>
                  <a:lnTo>
                    <a:pt x="11527269" y="0"/>
                  </a:lnTo>
                  <a:lnTo>
                    <a:pt x="11527269" y="608176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83722" y="2923433"/>
              <a:ext cx="2192369" cy="10111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153" y="208916"/>
            <a:ext cx="11776075" cy="6425565"/>
            <a:chOff x="198153" y="208916"/>
            <a:chExt cx="11776075" cy="6425565"/>
          </a:xfrm>
        </p:grpSpPr>
        <p:sp>
          <p:nvSpPr>
            <p:cNvPr id="3" name="object 3"/>
            <p:cNvSpPr/>
            <p:nvPr/>
          </p:nvSpPr>
          <p:spPr>
            <a:xfrm>
              <a:off x="327723" y="388124"/>
              <a:ext cx="11527790" cy="6082030"/>
            </a:xfrm>
            <a:custGeom>
              <a:avLst/>
              <a:gdLst/>
              <a:ahLst/>
              <a:cxnLst/>
              <a:rect l="l" t="t" r="r" b="b"/>
              <a:pathLst>
                <a:path w="11527790" h="6082030">
                  <a:moveTo>
                    <a:pt x="11527256" y="0"/>
                  </a:moveTo>
                  <a:lnTo>
                    <a:pt x="0" y="0"/>
                  </a:lnTo>
                  <a:lnTo>
                    <a:pt x="0" y="6081763"/>
                  </a:lnTo>
                  <a:lnTo>
                    <a:pt x="11527256" y="6081763"/>
                  </a:lnTo>
                  <a:lnTo>
                    <a:pt x="11527256" y="0"/>
                  </a:lnTo>
                  <a:close/>
                </a:path>
              </a:pathLst>
            </a:custGeom>
            <a:solidFill>
              <a:srgbClr val="ADE6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8153" y="208916"/>
              <a:ext cx="11775837" cy="64249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60600" y="736600"/>
              <a:ext cx="7848600" cy="5283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1495" algn="l"/>
                <a:tab pos="3806825" algn="l"/>
              </a:tabLst>
            </a:pPr>
            <a:r>
              <a:rPr dirty="0" spc="-15"/>
              <a:t>Certiﬁcate	</a:t>
            </a:r>
            <a:r>
              <a:rPr dirty="0"/>
              <a:t>of	</a:t>
            </a:r>
            <a:r>
              <a:rPr dirty="0" spc="-10"/>
              <a:t>completion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Date</a:t>
            </a:r>
          </a:p>
          <a:p>
            <a:pPr algn="ctr" marL="12700" marR="5080">
              <a:lnSpc>
                <a:spcPct val="100000"/>
              </a:lnSpc>
              <a:spcBef>
                <a:spcPts val="2280"/>
              </a:spcBef>
            </a:pPr>
            <a:r>
              <a:rPr dirty="0" sz="1800" spc="-10" b="0">
                <a:latin typeface="Ubuntu Light"/>
                <a:cs typeface="Ubuntu Light"/>
              </a:rPr>
              <a:t>For </a:t>
            </a:r>
            <a:r>
              <a:rPr dirty="0" sz="1800" b="0">
                <a:latin typeface="Ubuntu Light"/>
                <a:cs typeface="Ubuntu Light"/>
              </a:rPr>
              <a:t>the </a:t>
            </a:r>
            <a:r>
              <a:rPr dirty="0" sz="1800" spc="-5" b="0">
                <a:latin typeface="Ubuntu Light"/>
                <a:cs typeface="Ubuntu Light"/>
              </a:rPr>
              <a:t>completion </a:t>
            </a:r>
            <a:r>
              <a:rPr dirty="0" sz="1800" b="0">
                <a:latin typeface="Ubuntu Light"/>
                <a:cs typeface="Ubuntu Light"/>
              </a:rPr>
              <a:t>of the </a:t>
            </a:r>
            <a:r>
              <a:rPr dirty="0" sz="1800" spc="-5" b="0">
                <a:latin typeface="Ubuntu Light"/>
                <a:cs typeface="Ubuntu Light"/>
              </a:rPr>
              <a:t>Louisiana </a:t>
            </a:r>
            <a:r>
              <a:rPr dirty="0" sz="1800" b="0">
                <a:latin typeface="Ubuntu Light"/>
                <a:cs typeface="Ubuntu Light"/>
              </a:rPr>
              <a:t>Biomedical</a:t>
            </a:r>
            <a:r>
              <a:rPr dirty="0" sz="1800" spc="-5" b="0">
                <a:latin typeface="Ubuntu Light"/>
                <a:cs typeface="Ubuntu Light"/>
              </a:rPr>
              <a:t> </a:t>
            </a:r>
            <a:r>
              <a:rPr dirty="0" sz="1800" b="0">
                <a:latin typeface="Ubuntu Light"/>
                <a:cs typeface="Ubuntu Light"/>
              </a:rPr>
              <a:t>Research </a:t>
            </a:r>
            <a:r>
              <a:rPr dirty="0" sz="1800" spc="-5" b="0">
                <a:latin typeface="Ubuntu Light"/>
                <a:cs typeface="Ubuntu Light"/>
              </a:rPr>
              <a:t>Network </a:t>
            </a:r>
            <a:r>
              <a:rPr dirty="0" sz="1800" b="0">
                <a:latin typeface="Ubuntu Light"/>
                <a:cs typeface="Ubuntu Light"/>
              </a:rPr>
              <a:t> 2020 Summer Research Program </a:t>
            </a:r>
            <a:r>
              <a:rPr dirty="0" sz="1800" spc="-5" b="0">
                <a:latin typeface="Ubuntu Light"/>
                <a:cs typeface="Ubuntu Light"/>
              </a:rPr>
              <a:t>Undergraduate</a:t>
            </a:r>
            <a:r>
              <a:rPr dirty="0" sz="1800" spc="-25" b="0">
                <a:latin typeface="Ubuntu Light"/>
                <a:cs typeface="Ubuntu Light"/>
              </a:rPr>
              <a:t> </a:t>
            </a:r>
            <a:r>
              <a:rPr dirty="0" sz="1800" b="0">
                <a:latin typeface="Ubuntu Light"/>
                <a:cs typeface="Ubuntu Light"/>
              </a:rPr>
              <a:t>Program</a:t>
            </a:r>
            <a:endParaRPr sz="1800">
              <a:latin typeface="Ubuntu Light"/>
              <a:cs typeface="Ubuntu Light"/>
            </a:endParaRPr>
          </a:p>
          <a:p>
            <a:pPr algn="ctr" marL="2693035" marR="2685415">
              <a:lnSpc>
                <a:spcPct val="165200"/>
              </a:lnSpc>
              <a:spcBef>
                <a:spcPts val="935"/>
              </a:spcBef>
            </a:pPr>
            <a:r>
              <a:rPr dirty="0" sz="2100" spc="-5"/>
              <a:t>Presented</a:t>
            </a:r>
            <a:r>
              <a:rPr dirty="0" sz="2100" spc="-80"/>
              <a:t> </a:t>
            </a:r>
            <a:r>
              <a:rPr dirty="0" sz="2100" spc="-10"/>
              <a:t>to: </a:t>
            </a:r>
            <a:r>
              <a:rPr dirty="0" sz="2100"/>
              <a:t> </a:t>
            </a:r>
            <a:r>
              <a:rPr dirty="0" u="heavy" spc="-15">
                <a:uFill>
                  <a:solidFill>
                    <a:srgbClr val="2C3C6C"/>
                  </a:solidFill>
                </a:uFill>
              </a:rPr>
              <a:t>Full </a:t>
            </a:r>
            <a:r>
              <a:rPr dirty="0" u="heavy">
                <a:uFill>
                  <a:solidFill>
                    <a:srgbClr val="2C3C6C"/>
                  </a:solidFill>
                </a:uFill>
              </a:rPr>
              <a:t>name </a:t>
            </a:r>
            <a:r>
              <a:rPr dirty="0"/>
              <a:t> </a:t>
            </a:r>
            <a:r>
              <a:rPr dirty="0" u="heavy" spc="-5">
                <a:uFill>
                  <a:solidFill>
                    <a:srgbClr val="2C3C6C"/>
                  </a:solidFill>
                </a:uFill>
              </a:rPr>
              <a:t>University</a:t>
            </a:r>
            <a:endParaRPr sz="2100"/>
          </a:p>
        </p:txBody>
      </p:sp>
      <p:sp>
        <p:nvSpPr>
          <p:cNvPr id="8" name="object 8"/>
          <p:cNvSpPr/>
          <p:nvPr/>
        </p:nvSpPr>
        <p:spPr>
          <a:xfrm>
            <a:off x="254000" y="4635500"/>
            <a:ext cx="11798300" cy="1435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130698" y="4662661"/>
            <a:ext cx="2172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2C3C6C"/>
                </a:solidFill>
                <a:latin typeface="Ubuntu Light"/>
                <a:cs typeface="Ubuntu Light"/>
              </a:rPr>
              <a:t>Name</a:t>
            </a:r>
            <a:r>
              <a:rPr dirty="0" sz="3600" spc="-90" b="0">
                <a:solidFill>
                  <a:srgbClr val="2C3C6C"/>
                </a:solidFill>
                <a:latin typeface="Ubuntu Light"/>
                <a:cs typeface="Ubuntu Light"/>
              </a:rPr>
              <a:t> </a:t>
            </a:r>
            <a:r>
              <a:rPr dirty="0" sz="3600" b="0">
                <a:solidFill>
                  <a:srgbClr val="2C3C6C"/>
                </a:solidFill>
                <a:latin typeface="Ubuntu Light"/>
                <a:cs typeface="Ubuntu Light"/>
              </a:rPr>
              <a:t>one</a:t>
            </a:r>
            <a:endParaRPr sz="3600">
              <a:latin typeface="Ubuntu Light"/>
              <a:cs typeface="Ubuntu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1806" y="4662661"/>
            <a:ext cx="2228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2C3C6C"/>
                </a:solidFill>
                <a:latin typeface="Ubuntu Light"/>
                <a:cs typeface="Ubuntu Light"/>
              </a:rPr>
              <a:t>Name</a:t>
            </a:r>
            <a:r>
              <a:rPr dirty="0" sz="3600" spc="-90" b="0">
                <a:solidFill>
                  <a:srgbClr val="2C3C6C"/>
                </a:solidFill>
                <a:latin typeface="Ubuntu Light"/>
                <a:cs typeface="Ubuntu Light"/>
              </a:rPr>
              <a:t> </a:t>
            </a:r>
            <a:r>
              <a:rPr dirty="0" sz="3600" spc="-100" b="0">
                <a:solidFill>
                  <a:srgbClr val="2C3C6C"/>
                </a:solidFill>
                <a:latin typeface="Ubuntu Light"/>
                <a:cs typeface="Ubuntu Light"/>
              </a:rPr>
              <a:t>Two</a:t>
            </a:r>
            <a:endParaRPr sz="3600">
              <a:latin typeface="Ubuntu Light"/>
              <a:cs typeface="Ubuntu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94829" y="5745212"/>
            <a:ext cx="9344025" cy="38100"/>
            <a:chOff x="1394829" y="5745212"/>
            <a:chExt cx="9344025" cy="38100"/>
          </a:xfrm>
        </p:grpSpPr>
        <p:sp>
          <p:nvSpPr>
            <p:cNvPr id="12" name="object 12"/>
            <p:cNvSpPr/>
            <p:nvPr/>
          </p:nvSpPr>
          <p:spPr>
            <a:xfrm>
              <a:off x="1394829" y="5764262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 h="0">
                  <a:moveTo>
                    <a:pt x="0" y="0"/>
                  </a:moveTo>
                  <a:lnTo>
                    <a:pt x="3644595" y="0"/>
                  </a:lnTo>
                </a:path>
              </a:pathLst>
            </a:custGeom>
            <a:ln w="38100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93657" y="5764262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 h="0">
                  <a:moveTo>
                    <a:pt x="0" y="0"/>
                  </a:moveTo>
                  <a:lnTo>
                    <a:pt x="3644595" y="0"/>
                  </a:lnTo>
                </a:path>
              </a:pathLst>
            </a:custGeom>
            <a:ln w="38100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103555" y="2159632"/>
            <a:ext cx="2552700" cy="2538730"/>
            <a:chOff x="9103555" y="2159632"/>
            <a:chExt cx="2552700" cy="2538730"/>
          </a:xfrm>
        </p:grpSpPr>
        <p:sp>
          <p:nvSpPr>
            <p:cNvPr id="15" name="object 15"/>
            <p:cNvSpPr/>
            <p:nvPr/>
          </p:nvSpPr>
          <p:spPr>
            <a:xfrm>
              <a:off x="9103555" y="2159632"/>
              <a:ext cx="2552700" cy="2538730"/>
            </a:xfrm>
            <a:custGeom>
              <a:avLst/>
              <a:gdLst/>
              <a:ahLst/>
              <a:cxnLst/>
              <a:rect l="l" t="t" r="r" b="b"/>
              <a:pathLst>
                <a:path w="2552700" h="2538729">
                  <a:moveTo>
                    <a:pt x="1409763" y="0"/>
                  </a:moveTo>
                  <a:lnTo>
                    <a:pt x="1276350" y="120650"/>
                  </a:lnTo>
                  <a:lnTo>
                    <a:pt x="1142936" y="0"/>
                  </a:lnTo>
                  <a:lnTo>
                    <a:pt x="1037513" y="145757"/>
                  </a:lnTo>
                  <a:lnTo>
                    <a:pt x="881926" y="55486"/>
                  </a:lnTo>
                  <a:lnTo>
                    <a:pt x="809117" y="219964"/>
                  </a:lnTo>
                  <a:lnTo>
                    <a:pt x="638175" y="164020"/>
                  </a:lnTo>
                  <a:lnTo>
                    <a:pt x="601154" y="340029"/>
                  </a:lnTo>
                  <a:lnTo>
                    <a:pt x="422300" y="320852"/>
                  </a:lnTo>
                  <a:lnTo>
                    <a:pt x="422681" y="500722"/>
                  </a:lnTo>
                  <a:lnTo>
                    <a:pt x="243751" y="519137"/>
                  </a:lnTo>
                  <a:lnTo>
                    <a:pt x="281533" y="695007"/>
                  </a:lnTo>
                  <a:lnTo>
                    <a:pt x="110337" y="750227"/>
                  </a:lnTo>
                  <a:lnTo>
                    <a:pt x="183857" y="914400"/>
                  </a:lnTo>
                  <a:lnTo>
                    <a:pt x="27876" y="1003998"/>
                  </a:lnTo>
                  <a:lnTo>
                    <a:pt x="133921" y="1149299"/>
                  </a:lnTo>
                  <a:lnTo>
                    <a:pt x="0" y="1269365"/>
                  </a:lnTo>
                  <a:lnTo>
                    <a:pt x="133921" y="1389443"/>
                  </a:lnTo>
                  <a:lnTo>
                    <a:pt x="27876" y="1534731"/>
                  </a:lnTo>
                  <a:lnTo>
                    <a:pt x="183857" y="1624342"/>
                  </a:lnTo>
                  <a:lnTo>
                    <a:pt x="110337" y="1788502"/>
                  </a:lnTo>
                  <a:lnTo>
                    <a:pt x="281533" y="1843722"/>
                  </a:lnTo>
                  <a:lnTo>
                    <a:pt x="243751" y="2019592"/>
                  </a:lnTo>
                  <a:lnTo>
                    <a:pt x="422681" y="2038007"/>
                  </a:lnTo>
                  <a:lnTo>
                    <a:pt x="422300" y="2217889"/>
                  </a:lnTo>
                  <a:lnTo>
                    <a:pt x="601154" y="2198700"/>
                  </a:lnTo>
                  <a:lnTo>
                    <a:pt x="638175" y="2374722"/>
                  </a:lnTo>
                  <a:lnTo>
                    <a:pt x="809117" y="2318778"/>
                  </a:lnTo>
                  <a:lnTo>
                    <a:pt x="881926" y="2483243"/>
                  </a:lnTo>
                  <a:lnTo>
                    <a:pt x="1037513" y="2392984"/>
                  </a:lnTo>
                  <a:lnTo>
                    <a:pt x="1142936" y="2538730"/>
                  </a:lnTo>
                  <a:lnTo>
                    <a:pt x="1276350" y="2418080"/>
                  </a:lnTo>
                  <a:lnTo>
                    <a:pt x="1409763" y="2538730"/>
                  </a:lnTo>
                  <a:lnTo>
                    <a:pt x="1515186" y="2392984"/>
                  </a:lnTo>
                  <a:lnTo>
                    <a:pt x="1670761" y="2483243"/>
                  </a:lnTo>
                  <a:lnTo>
                    <a:pt x="1743570" y="2318778"/>
                  </a:lnTo>
                  <a:lnTo>
                    <a:pt x="1914525" y="2374722"/>
                  </a:lnTo>
                  <a:lnTo>
                    <a:pt x="1951545" y="2198700"/>
                  </a:lnTo>
                  <a:lnTo>
                    <a:pt x="2130399" y="2217889"/>
                  </a:lnTo>
                  <a:lnTo>
                    <a:pt x="2130018" y="2038007"/>
                  </a:lnTo>
                  <a:lnTo>
                    <a:pt x="2308948" y="2019592"/>
                  </a:lnTo>
                  <a:lnTo>
                    <a:pt x="2271166" y="1843722"/>
                  </a:lnTo>
                  <a:lnTo>
                    <a:pt x="2442362" y="1788502"/>
                  </a:lnTo>
                  <a:lnTo>
                    <a:pt x="2368842" y="1624342"/>
                  </a:lnTo>
                  <a:lnTo>
                    <a:pt x="2524810" y="1534731"/>
                  </a:lnTo>
                  <a:lnTo>
                    <a:pt x="2418765" y="1389443"/>
                  </a:lnTo>
                  <a:lnTo>
                    <a:pt x="2552700" y="1269365"/>
                  </a:lnTo>
                  <a:lnTo>
                    <a:pt x="2418765" y="1149299"/>
                  </a:lnTo>
                  <a:lnTo>
                    <a:pt x="2524810" y="1003998"/>
                  </a:lnTo>
                  <a:lnTo>
                    <a:pt x="2368842" y="914400"/>
                  </a:lnTo>
                  <a:lnTo>
                    <a:pt x="2442362" y="750227"/>
                  </a:lnTo>
                  <a:lnTo>
                    <a:pt x="2271166" y="695007"/>
                  </a:lnTo>
                  <a:lnTo>
                    <a:pt x="2308948" y="519137"/>
                  </a:lnTo>
                  <a:lnTo>
                    <a:pt x="2130018" y="500722"/>
                  </a:lnTo>
                  <a:lnTo>
                    <a:pt x="2130399" y="320852"/>
                  </a:lnTo>
                  <a:lnTo>
                    <a:pt x="1951545" y="340029"/>
                  </a:lnTo>
                  <a:lnTo>
                    <a:pt x="1914525" y="164020"/>
                  </a:lnTo>
                  <a:lnTo>
                    <a:pt x="1743570" y="219964"/>
                  </a:lnTo>
                  <a:lnTo>
                    <a:pt x="1670761" y="55486"/>
                  </a:lnTo>
                  <a:lnTo>
                    <a:pt x="1515186" y="145757"/>
                  </a:lnTo>
                  <a:lnTo>
                    <a:pt x="1409763" y="0"/>
                  </a:lnTo>
                  <a:close/>
                </a:path>
              </a:pathLst>
            </a:custGeom>
            <a:solidFill>
              <a:srgbClr val="D3EBD4">
                <a:alpha val="8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83722" y="2923433"/>
              <a:ext cx="2192362" cy="10111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153" y="208916"/>
            <a:ext cx="11776075" cy="6425565"/>
            <a:chOff x="198153" y="208916"/>
            <a:chExt cx="11776075" cy="6425565"/>
          </a:xfrm>
        </p:grpSpPr>
        <p:sp>
          <p:nvSpPr>
            <p:cNvPr id="3" name="object 3"/>
            <p:cNvSpPr/>
            <p:nvPr/>
          </p:nvSpPr>
          <p:spPr>
            <a:xfrm>
              <a:off x="332371" y="388124"/>
              <a:ext cx="11527790" cy="6082030"/>
            </a:xfrm>
            <a:custGeom>
              <a:avLst/>
              <a:gdLst/>
              <a:ahLst/>
              <a:cxnLst/>
              <a:rect l="l" t="t" r="r" b="b"/>
              <a:pathLst>
                <a:path w="11527790" h="6082030">
                  <a:moveTo>
                    <a:pt x="11527256" y="0"/>
                  </a:moveTo>
                  <a:lnTo>
                    <a:pt x="0" y="0"/>
                  </a:lnTo>
                  <a:lnTo>
                    <a:pt x="0" y="6081763"/>
                  </a:lnTo>
                  <a:lnTo>
                    <a:pt x="11527256" y="6081763"/>
                  </a:lnTo>
                  <a:lnTo>
                    <a:pt x="11527256" y="0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2371" y="388112"/>
              <a:ext cx="11527256" cy="53530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25423" y="2598420"/>
              <a:ext cx="11134204" cy="3871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03550" y="2159634"/>
              <a:ext cx="2552700" cy="25387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283722" y="2923432"/>
              <a:ext cx="2192369" cy="10111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8145" y="208927"/>
              <a:ext cx="11776075" cy="6425565"/>
            </a:xfrm>
            <a:custGeom>
              <a:avLst/>
              <a:gdLst/>
              <a:ahLst/>
              <a:cxnLst/>
              <a:rect l="l" t="t" r="r" b="b"/>
              <a:pathLst>
                <a:path w="11776075" h="6425565">
                  <a:moveTo>
                    <a:pt x="2476246" y="173494"/>
                  </a:moveTo>
                  <a:lnTo>
                    <a:pt x="2453195" y="116090"/>
                  </a:lnTo>
                  <a:lnTo>
                    <a:pt x="2396198" y="92252"/>
                  </a:lnTo>
                  <a:lnTo>
                    <a:pt x="2368461" y="97193"/>
                  </a:lnTo>
                  <a:lnTo>
                    <a:pt x="2344953" y="110820"/>
                  </a:lnTo>
                  <a:lnTo>
                    <a:pt x="2327427" y="131368"/>
                  </a:lnTo>
                  <a:lnTo>
                    <a:pt x="2317635" y="157073"/>
                  </a:lnTo>
                  <a:lnTo>
                    <a:pt x="2308060" y="157175"/>
                  </a:lnTo>
                  <a:lnTo>
                    <a:pt x="2308060" y="175945"/>
                  </a:lnTo>
                  <a:lnTo>
                    <a:pt x="960958" y="463308"/>
                  </a:lnTo>
                  <a:lnTo>
                    <a:pt x="959675" y="461035"/>
                  </a:lnTo>
                  <a:lnTo>
                    <a:pt x="958329" y="458825"/>
                  </a:lnTo>
                  <a:lnTo>
                    <a:pt x="956779" y="456730"/>
                  </a:lnTo>
                  <a:lnTo>
                    <a:pt x="975550" y="443242"/>
                  </a:lnTo>
                  <a:lnTo>
                    <a:pt x="1225435" y="263753"/>
                  </a:lnTo>
                  <a:lnTo>
                    <a:pt x="1245260" y="284099"/>
                  </a:lnTo>
                  <a:lnTo>
                    <a:pt x="1269174" y="299631"/>
                  </a:lnTo>
                  <a:lnTo>
                    <a:pt x="1296365" y="309549"/>
                  </a:lnTo>
                  <a:lnTo>
                    <a:pt x="1326083" y="313042"/>
                  </a:lnTo>
                  <a:lnTo>
                    <a:pt x="1375803" y="303009"/>
                  </a:lnTo>
                  <a:lnTo>
                    <a:pt x="1416405" y="275628"/>
                  </a:lnTo>
                  <a:lnTo>
                    <a:pt x="1424406" y="263753"/>
                  </a:lnTo>
                  <a:lnTo>
                    <a:pt x="1443774" y="235026"/>
                  </a:lnTo>
                  <a:lnTo>
                    <a:pt x="1453819" y="185305"/>
                  </a:lnTo>
                  <a:lnTo>
                    <a:pt x="1453807" y="185064"/>
                  </a:lnTo>
                  <a:lnTo>
                    <a:pt x="1742922" y="181978"/>
                  </a:lnTo>
                  <a:lnTo>
                    <a:pt x="2308060" y="175945"/>
                  </a:lnTo>
                  <a:lnTo>
                    <a:pt x="2308060" y="157175"/>
                  </a:lnTo>
                  <a:lnTo>
                    <a:pt x="1452232" y="166154"/>
                  </a:lnTo>
                  <a:lnTo>
                    <a:pt x="1451597" y="164287"/>
                  </a:lnTo>
                  <a:lnTo>
                    <a:pt x="1437614" y="123278"/>
                  </a:lnTo>
                  <a:lnTo>
                    <a:pt x="1409687" y="88823"/>
                  </a:lnTo>
                  <a:lnTo>
                    <a:pt x="1371498" y="65900"/>
                  </a:lnTo>
                  <a:lnTo>
                    <a:pt x="1326083" y="57569"/>
                  </a:lnTo>
                  <a:lnTo>
                    <a:pt x="1281366" y="65633"/>
                  </a:lnTo>
                  <a:lnTo>
                    <a:pt x="1243584" y="87858"/>
                  </a:lnTo>
                  <a:lnTo>
                    <a:pt x="1215631" y="121323"/>
                  </a:lnTo>
                  <a:lnTo>
                    <a:pt x="1214882" y="123393"/>
                  </a:lnTo>
                  <a:lnTo>
                    <a:pt x="1214882" y="248031"/>
                  </a:lnTo>
                  <a:lnTo>
                    <a:pt x="943317" y="443242"/>
                  </a:lnTo>
                  <a:lnTo>
                    <a:pt x="934732" y="437807"/>
                  </a:lnTo>
                  <a:lnTo>
                    <a:pt x="925347" y="433705"/>
                  </a:lnTo>
                  <a:lnTo>
                    <a:pt x="915263" y="431126"/>
                  </a:lnTo>
                  <a:lnTo>
                    <a:pt x="904608" y="430225"/>
                  </a:lnTo>
                  <a:lnTo>
                    <a:pt x="884910" y="433273"/>
                  </a:lnTo>
                  <a:lnTo>
                    <a:pt x="867651" y="441794"/>
                  </a:lnTo>
                  <a:lnTo>
                    <a:pt x="853782" y="454825"/>
                  </a:lnTo>
                  <a:lnTo>
                    <a:pt x="848436" y="464083"/>
                  </a:lnTo>
                  <a:lnTo>
                    <a:pt x="848436" y="527646"/>
                  </a:lnTo>
                  <a:lnTo>
                    <a:pt x="595706" y="781227"/>
                  </a:lnTo>
                  <a:lnTo>
                    <a:pt x="558787" y="756335"/>
                  </a:lnTo>
                  <a:lnTo>
                    <a:pt x="494144" y="732764"/>
                  </a:lnTo>
                  <a:lnTo>
                    <a:pt x="454761" y="729183"/>
                  </a:lnTo>
                  <a:lnTo>
                    <a:pt x="426618" y="730999"/>
                  </a:lnTo>
                  <a:lnTo>
                    <a:pt x="399567" y="736282"/>
                  </a:lnTo>
                  <a:lnTo>
                    <a:pt x="373837" y="744816"/>
                  </a:lnTo>
                  <a:lnTo>
                    <a:pt x="349631" y="756335"/>
                  </a:lnTo>
                  <a:lnTo>
                    <a:pt x="344360" y="748157"/>
                  </a:lnTo>
                  <a:lnTo>
                    <a:pt x="344360" y="1133703"/>
                  </a:lnTo>
                  <a:lnTo>
                    <a:pt x="137617" y="1543875"/>
                  </a:lnTo>
                  <a:lnTo>
                    <a:pt x="134810" y="1542973"/>
                  </a:lnTo>
                  <a:lnTo>
                    <a:pt x="131965" y="1542186"/>
                  </a:lnTo>
                  <a:lnTo>
                    <a:pt x="128993" y="1541691"/>
                  </a:lnTo>
                  <a:lnTo>
                    <a:pt x="137490" y="544385"/>
                  </a:lnTo>
                  <a:lnTo>
                    <a:pt x="149301" y="542772"/>
                  </a:lnTo>
                  <a:lnTo>
                    <a:pt x="160655" y="539864"/>
                  </a:lnTo>
                  <a:lnTo>
                    <a:pt x="171462" y="535749"/>
                  </a:lnTo>
                  <a:lnTo>
                    <a:pt x="181660" y="530479"/>
                  </a:lnTo>
                  <a:lnTo>
                    <a:pt x="333476" y="766140"/>
                  </a:lnTo>
                  <a:lnTo>
                    <a:pt x="293979" y="800239"/>
                  </a:lnTo>
                  <a:lnTo>
                    <a:pt x="263652" y="842835"/>
                  </a:lnTo>
                  <a:lnTo>
                    <a:pt x="244195" y="892200"/>
                  </a:lnTo>
                  <a:lnTo>
                    <a:pt x="237324" y="946619"/>
                  </a:lnTo>
                  <a:lnTo>
                    <a:pt x="242303" y="993063"/>
                  </a:lnTo>
                  <a:lnTo>
                    <a:pt x="256565" y="1036015"/>
                  </a:lnTo>
                  <a:lnTo>
                    <a:pt x="279031" y="1074458"/>
                  </a:lnTo>
                  <a:lnTo>
                    <a:pt x="308648" y="1107363"/>
                  </a:lnTo>
                  <a:lnTo>
                    <a:pt x="344360" y="1133703"/>
                  </a:lnTo>
                  <a:lnTo>
                    <a:pt x="344360" y="748157"/>
                  </a:lnTo>
                  <a:lnTo>
                    <a:pt x="204127" y="530479"/>
                  </a:lnTo>
                  <a:lnTo>
                    <a:pt x="197027" y="519442"/>
                  </a:lnTo>
                  <a:lnTo>
                    <a:pt x="210845" y="504850"/>
                  </a:lnTo>
                  <a:lnTo>
                    <a:pt x="221615" y="487768"/>
                  </a:lnTo>
                  <a:lnTo>
                    <a:pt x="228917" y="468655"/>
                  </a:lnTo>
                  <a:lnTo>
                    <a:pt x="232321" y="447929"/>
                  </a:lnTo>
                  <a:lnTo>
                    <a:pt x="840041" y="490080"/>
                  </a:lnTo>
                  <a:lnTo>
                    <a:pt x="839901" y="491832"/>
                  </a:lnTo>
                  <a:lnTo>
                    <a:pt x="839520" y="493522"/>
                  </a:lnTo>
                  <a:lnTo>
                    <a:pt x="839520" y="495312"/>
                  </a:lnTo>
                  <a:lnTo>
                    <a:pt x="840130" y="504012"/>
                  </a:lnTo>
                  <a:lnTo>
                    <a:pt x="841908" y="512343"/>
                  </a:lnTo>
                  <a:lnTo>
                    <a:pt x="844702" y="520230"/>
                  </a:lnTo>
                  <a:lnTo>
                    <a:pt x="848436" y="527646"/>
                  </a:lnTo>
                  <a:lnTo>
                    <a:pt x="848436" y="464083"/>
                  </a:lnTo>
                  <a:lnTo>
                    <a:pt x="844181" y="471436"/>
                  </a:lnTo>
                  <a:lnTo>
                    <a:pt x="505307" y="447929"/>
                  </a:lnTo>
                  <a:lnTo>
                    <a:pt x="231800" y="428955"/>
                  </a:lnTo>
                  <a:lnTo>
                    <a:pt x="228981" y="414426"/>
                  </a:lnTo>
                  <a:lnTo>
                    <a:pt x="224205" y="400710"/>
                  </a:lnTo>
                  <a:lnTo>
                    <a:pt x="217639" y="387946"/>
                  </a:lnTo>
                  <a:lnTo>
                    <a:pt x="209423" y="376301"/>
                  </a:lnTo>
                  <a:lnTo>
                    <a:pt x="229870" y="362800"/>
                  </a:lnTo>
                  <a:lnTo>
                    <a:pt x="352856" y="281635"/>
                  </a:lnTo>
                  <a:lnTo>
                    <a:pt x="376694" y="304292"/>
                  </a:lnTo>
                  <a:lnTo>
                    <a:pt x="404914" y="321525"/>
                  </a:lnTo>
                  <a:lnTo>
                    <a:pt x="436664" y="332498"/>
                  </a:lnTo>
                  <a:lnTo>
                    <a:pt x="471131" y="336346"/>
                  </a:lnTo>
                  <a:lnTo>
                    <a:pt x="519836" y="328561"/>
                  </a:lnTo>
                  <a:lnTo>
                    <a:pt x="562203" y="306857"/>
                  </a:lnTo>
                  <a:lnTo>
                    <a:pt x="595757" y="273735"/>
                  </a:lnTo>
                  <a:lnTo>
                    <a:pt x="618007" y="231686"/>
                  </a:lnTo>
                  <a:lnTo>
                    <a:pt x="626478" y="183197"/>
                  </a:lnTo>
                  <a:lnTo>
                    <a:pt x="1198499" y="182575"/>
                  </a:lnTo>
                  <a:lnTo>
                    <a:pt x="1198486" y="183095"/>
                  </a:lnTo>
                  <a:lnTo>
                    <a:pt x="1198359" y="185305"/>
                  </a:lnTo>
                  <a:lnTo>
                    <a:pt x="1199464" y="202120"/>
                  </a:lnTo>
                  <a:lnTo>
                    <a:pt x="1202690" y="218274"/>
                  </a:lnTo>
                  <a:lnTo>
                    <a:pt x="1207871" y="233616"/>
                  </a:lnTo>
                  <a:lnTo>
                    <a:pt x="1214882" y="248031"/>
                  </a:lnTo>
                  <a:lnTo>
                    <a:pt x="1214882" y="123393"/>
                  </a:lnTo>
                  <a:lnTo>
                    <a:pt x="1200416" y="163106"/>
                  </a:lnTo>
                  <a:lnTo>
                    <a:pt x="625703" y="164287"/>
                  </a:lnTo>
                  <a:lnTo>
                    <a:pt x="613321" y="117970"/>
                  </a:lnTo>
                  <a:lnTo>
                    <a:pt x="588175" y="78562"/>
                  </a:lnTo>
                  <a:lnTo>
                    <a:pt x="552653" y="48463"/>
                  </a:lnTo>
                  <a:lnTo>
                    <a:pt x="509143" y="30073"/>
                  </a:lnTo>
                  <a:lnTo>
                    <a:pt x="460032" y="25768"/>
                  </a:lnTo>
                  <a:lnTo>
                    <a:pt x="417499" y="34975"/>
                  </a:lnTo>
                  <a:lnTo>
                    <a:pt x="379945" y="55194"/>
                  </a:lnTo>
                  <a:lnTo>
                    <a:pt x="349313" y="84556"/>
                  </a:lnTo>
                  <a:lnTo>
                    <a:pt x="327558" y="121208"/>
                  </a:lnTo>
                  <a:lnTo>
                    <a:pt x="316674" y="163106"/>
                  </a:lnTo>
                  <a:lnTo>
                    <a:pt x="316001" y="191528"/>
                  </a:lnTo>
                  <a:lnTo>
                    <a:pt x="320230" y="218401"/>
                  </a:lnTo>
                  <a:lnTo>
                    <a:pt x="328841" y="243547"/>
                  </a:lnTo>
                  <a:lnTo>
                    <a:pt x="341439" y="266547"/>
                  </a:lnTo>
                  <a:lnTo>
                    <a:pt x="196126" y="362800"/>
                  </a:lnTo>
                  <a:lnTo>
                    <a:pt x="178714" y="350837"/>
                  </a:lnTo>
                  <a:lnTo>
                    <a:pt x="158978" y="342595"/>
                  </a:lnTo>
                  <a:lnTo>
                    <a:pt x="137439" y="338582"/>
                  </a:lnTo>
                  <a:lnTo>
                    <a:pt x="114554" y="339305"/>
                  </a:lnTo>
                  <a:lnTo>
                    <a:pt x="82778" y="349351"/>
                  </a:lnTo>
                  <a:lnTo>
                    <a:pt x="56261" y="368681"/>
                  </a:lnTo>
                  <a:lnTo>
                    <a:pt x="37020" y="395274"/>
                  </a:lnTo>
                  <a:lnTo>
                    <a:pt x="27101" y="427075"/>
                  </a:lnTo>
                  <a:lnTo>
                    <a:pt x="30022" y="469747"/>
                  </a:lnTo>
                  <a:lnTo>
                    <a:pt x="48590" y="505841"/>
                  </a:lnTo>
                  <a:lnTo>
                    <a:pt x="79286" y="531837"/>
                  </a:lnTo>
                  <a:lnTo>
                    <a:pt x="118592" y="544220"/>
                  </a:lnTo>
                  <a:lnTo>
                    <a:pt x="110083" y="1541589"/>
                  </a:lnTo>
                  <a:lnTo>
                    <a:pt x="87553" y="1549641"/>
                  </a:lnTo>
                  <a:lnTo>
                    <a:pt x="70129" y="1565287"/>
                  </a:lnTo>
                  <a:lnTo>
                    <a:pt x="59855" y="1586585"/>
                  </a:lnTo>
                  <a:lnTo>
                    <a:pt x="58712" y="1611617"/>
                  </a:lnTo>
                  <a:lnTo>
                    <a:pt x="64262" y="1628978"/>
                  </a:lnTo>
                  <a:lnTo>
                    <a:pt x="74574" y="1643761"/>
                  </a:lnTo>
                  <a:lnTo>
                    <a:pt x="88709" y="1654924"/>
                  </a:lnTo>
                  <a:lnTo>
                    <a:pt x="105714" y="1661426"/>
                  </a:lnTo>
                  <a:lnTo>
                    <a:pt x="134023" y="1660982"/>
                  </a:lnTo>
                  <a:lnTo>
                    <a:pt x="157734" y="1649006"/>
                  </a:lnTo>
                  <a:lnTo>
                    <a:pt x="174028" y="1628317"/>
                  </a:lnTo>
                  <a:lnTo>
                    <a:pt x="180098" y="1601762"/>
                  </a:lnTo>
                  <a:lnTo>
                    <a:pt x="178269" y="1586966"/>
                  </a:lnTo>
                  <a:lnTo>
                    <a:pt x="173101" y="1573504"/>
                  </a:lnTo>
                  <a:lnTo>
                    <a:pt x="165036" y="1561795"/>
                  </a:lnTo>
                  <a:lnTo>
                    <a:pt x="154546" y="1552257"/>
                  </a:lnTo>
                  <a:lnTo>
                    <a:pt x="158762" y="1543875"/>
                  </a:lnTo>
                  <a:lnTo>
                    <a:pt x="361022" y="1142580"/>
                  </a:lnTo>
                  <a:lnTo>
                    <a:pt x="391769" y="1154607"/>
                  </a:lnTo>
                  <a:lnTo>
                    <a:pt x="424548" y="1161923"/>
                  </a:lnTo>
                  <a:lnTo>
                    <a:pt x="459016" y="1164018"/>
                  </a:lnTo>
                  <a:lnTo>
                    <a:pt x="494817" y="1160360"/>
                  </a:lnTo>
                  <a:lnTo>
                    <a:pt x="539178" y="1147051"/>
                  </a:lnTo>
                  <a:lnTo>
                    <a:pt x="547243" y="1142580"/>
                  </a:lnTo>
                  <a:lnTo>
                    <a:pt x="579043" y="1124966"/>
                  </a:lnTo>
                  <a:lnTo>
                    <a:pt x="613270" y="1095298"/>
                  </a:lnTo>
                  <a:lnTo>
                    <a:pt x="640702" y="1059268"/>
                  </a:lnTo>
                  <a:lnTo>
                    <a:pt x="660209" y="1018095"/>
                  </a:lnTo>
                  <a:lnTo>
                    <a:pt x="670636" y="972985"/>
                  </a:lnTo>
                  <a:lnTo>
                    <a:pt x="670801" y="921905"/>
                  </a:lnTo>
                  <a:lnTo>
                    <a:pt x="659815" y="874204"/>
                  </a:lnTo>
                  <a:lnTo>
                    <a:pt x="638975" y="831176"/>
                  </a:lnTo>
                  <a:lnTo>
                    <a:pt x="609574" y="794054"/>
                  </a:lnTo>
                  <a:lnTo>
                    <a:pt x="622350" y="781227"/>
                  </a:lnTo>
                  <a:lnTo>
                    <a:pt x="860171" y="542645"/>
                  </a:lnTo>
                  <a:lnTo>
                    <a:pt x="869302" y="549846"/>
                  </a:lnTo>
                  <a:lnTo>
                    <a:pt x="879640" y="555358"/>
                  </a:lnTo>
                  <a:lnTo>
                    <a:pt x="890968" y="558952"/>
                  </a:lnTo>
                  <a:lnTo>
                    <a:pt x="903109" y="560387"/>
                  </a:lnTo>
                  <a:lnTo>
                    <a:pt x="919454" y="558380"/>
                  </a:lnTo>
                  <a:lnTo>
                    <a:pt x="934440" y="552081"/>
                  </a:lnTo>
                  <a:lnTo>
                    <a:pt x="946975" y="542645"/>
                  </a:lnTo>
                  <a:lnTo>
                    <a:pt x="947585" y="542188"/>
                  </a:lnTo>
                  <a:lnTo>
                    <a:pt x="969022" y="503936"/>
                  </a:lnTo>
                  <a:lnTo>
                    <a:pt x="969556" y="491832"/>
                  </a:lnTo>
                  <a:lnTo>
                    <a:pt x="968044" y="481114"/>
                  </a:lnTo>
                  <a:lnTo>
                    <a:pt x="1013409" y="471436"/>
                  </a:lnTo>
                  <a:lnTo>
                    <a:pt x="1051509" y="463308"/>
                  </a:lnTo>
                  <a:lnTo>
                    <a:pt x="2318931" y="192938"/>
                  </a:lnTo>
                  <a:lnTo>
                    <a:pt x="2330412" y="217805"/>
                  </a:lnTo>
                  <a:lnTo>
                    <a:pt x="2349296" y="237147"/>
                  </a:lnTo>
                  <a:lnTo>
                    <a:pt x="2373833" y="249186"/>
                  </a:lnTo>
                  <a:lnTo>
                    <a:pt x="2402243" y="252145"/>
                  </a:lnTo>
                  <a:lnTo>
                    <a:pt x="2430830" y="244322"/>
                  </a:lnTo>
                  <a:lnTo>
                    <a:pt x="2454224" y="226961"/>
                  </a:lnTo>
                  <a:lnTo>
                    <a:pt x="2470137" y="202526"/>
                  </a:lnTo>
                  <a:lnTo>
                    <a:pt x="2472144" y="192938"/>
                  </a:lnTo>
                  <a:lnTo>
                    <a:pt x="2475725" y="175945"/>
                  </a:lnTo>
                  <a:lnTo>
                    <a:pt x="2476246" y="173494"/>
                  </a:lnTo>
                  <a:close/>
                </a:path>
                <a:path w="11776075" h="6425565">
                  <a:moveTo>
                    <a:pt x="2833916" y="6245733"/>
                  </a:moveTo>
                  <a:lnTo>
                    <a:pt x="2831363" y="6233096"/>
                  </a:lnTo>
                  <a:lnTo>
                    <a:pt x="2827388" y="6213424"/>
                  </a:lnTo>
                  <a:lnTo>
                    <a:pt x="2826664" y="6209817"/>
                  </a:lnTo>
                  <a:lnTo>
                    <a:pt x="2806890" y="6180493"/>
                  </a:lnTo>
                  <a:lnTo>
                    <a:pt x="2777566" y="6160719"/>
                  </a:lnTo>
                  <a:lnTo>
                    <a:pt x="2741650" y="6153467"/>
                  </a:lnTo>
                  <a:lnTo>
                    <a:pt x="2713304" y="6157912"/>
                  </a:lnTo>
                  <a:lnTo>
                    <a:pt x="2688552" y="6170320"/>
                  </a:lnTo>
                  <a:lnTo>
                    <a:pt x="2668765" y="6189294"/>
                  </a:lnTo>
                  <a:lnTo>
                    <a:pt x="2655303" y="6213424"/>
                  </a:lnTo>
                  <a:lnTo>
                    <a:pt x="2626804" y="6207061"/>
                  </a:lnTo>
                  <a:lnTo>
                    <a:pt x="2626804" y="6233096"/>
                  </a:lnTo>
                  <a:lnTo>
                    <a:pt x="1670227" y="6233033"/>
                  </a:lnTo>
                  <a:lnTo>
                    <a:pt x="1659902" y="6190119"/>
                  </a:lnTo>
                  <a:lnTo>
                    <a:pt x="1638020" y="6153137"/>
                  </a:lnTo>
                  <a:lnTo>
                    <a:pt x="1631645" y="6147244"/>
                  </a:lnTo>
                  <a:lnTo>
                    <a:pt x="1606651" y="6124168"/>
                  </a:lnTo>
                  <a:lnTo>
                    <a:pt x="1567840" y="6105271"/>
                  </a:lnTo>
                  <a:lnTo>
                    <a:pt x="1523631" y="6098514"/>
                  </a:lnTo>
                  <a:lnTo>
                    <a:pt x="1492059" y="6101931"/>
                  </a:lnTo>
                  <a:lnTo>
                    <a:pt x="1462862" y="6111684"/>
                  </a:lnTo>
                  <a:lnTo>
                    <a:pt x="1436763" y="6127039"/>
                  </a:lnTo>
                  <a:lnTo>
                    <a:pt x="1414424" y="6147244"/>
                  </a:lnTo>
                  <a:lnTo>
                    <a:pt x="1399082" y="6135649"/>
                  </a:lnTo>
                  <a:lnTo>
                    <a:pt x="1399082" y="6167475"/>
                  </a:lnTo>
                  <a:lnTo>
                    <a:pt x="1390802" y="6182499"/>
                  </a:lnTo>
                  <a:lnTo>
                    <a:pt x="1384274" y="6198514"/>
                  </a:lnTo>
                  <a:lnTo>
                    <a:pt x="1379651" y="6215392"/>
                  </a:lnTo>
                  <a:lnTo>
                    <a:pt x="1377048" y="6233033"/>
                  </a:lnTo>
                  <a:lnTo>
                    <a:pt x="698766" y="6233033"/>
                  </a:lnTo>
                  <a:lnTo>
                    <a:pt x="689851" y="6188405"/>
                  </a:lnTo>
                  <a:lnTo>
                    <a:pt x="670610" y="6148514"/>
                  </a:lnTo>
                  <a:lnTo>
                    <a:pt x="644232" y="6116917"/>
                  </a:lnTo>
                  <a:lnTo>
                    <a:pt x="607136" y="6089015"/>
                  </a:lnTo>
                  <a:lnTo>
                    <a:pt x="565861" y="6072403"/>
                  </a:lnTo>
                  <a:lnTo>
                    <a:pt x="520217" y="6066523"/>
                  </a:lnTo>
                  <a:lnTo>
                    <a:pt x="484898" y="6070016"/>
                  </a:lnTo>
                  <a:lnTo>
                    <a:pt x="451954" y="6080049"/>
                  </a:lnTo>
                  <a:lnTo>
                    <a:pt x="422046" y="6095911"/>
                  </a:lnTo>
                  <a:lnTo>
                    <a:pt x="395808" y="6116917"/>
                  </a:lnTo>
                  <a:lnTo>
                    <a:pt x="236486" y="5973800"/>
                  </a:lnTo>
                  <a:lnTo>
                    <a:pt x="215468" y="5954915"/>
                  </a:lnTo>
                  <a:lnTo>
                    <a:pt x="223926" y="5941390"/>
                  </a:lnTo>
                  <a:lnTo>
                    <a:pt x="230530" y="5926721"/>
                  </a:lnTo>
                  <a:lnTo>
                    <a:pt x="235140" y="5911075"/>
                  </a:lnTo>
                  <a:lnTo>
                    <a:pt x="237578" y="5894616"/>
                  </a:lnTo>
                  <a:lnTo>
                    <a:pt x="762952" y="5879312"/>
                  </a:lnTo>
                  <a:lnTo>
                    <a:pt x="771207" y="5926277"/>
                  </a:lnTo>
                  <a:lnTo>
                    <a:pt x="787742" y="5969787"/>
                  </a:lnTo>
                  <a:lnTo>
                    <a:pt x="811695" y="6009005"/>
                  </a:lnTo>
                  <a:lnTo>
                    <a:pt x="842213" y="6043028"/>
                  </a:lnTo>
                  <a:lnTo>
                    <a:pt x="878408" y="6071006"/>
                  </a:lnTo>
                  <a:lnTo>
                    <a:pt x="919441" y="6092063"/>
                  </a:lnTo>
                  <a:lnTo>
                    <a:pt x="964450" y="6105347"/>
                  </a:lnTo>
                  <a:lnTo>
                    <a:pt x="1012558" y="6109957"/>
                  </a:lnTo>
                  <a:lnTo>
                    <a:pt x="1068603" y="6103658"/>
                  </a:lnTo>
                  <a:lnTo>
                    <a:pt x="1120190" y="6085687"/>
                  </a:lnTo>
                  <a:lnTo>
                    <a:pt x="1165948" y="6057468"/>
                  </a:lnTo>
                  <a:lnTo>
                    <a:pt x="1204493" y="6020371"/>
                  </a:lnTo>
                  <a:lnTo>
                    <a:pt x="1399082" y="6167475"/>
                  </a:lnTo>
                  <a:lnTo>
                    <a:pt x="1399082" y="6135649"/>
                  </a:lnTo>
                  <a:lnTo>
                    <a:pt x="1246619" y="6020371"/>
                  </a:lnTo>
                  <a:lnTo>
                    <a:pt x="1219873" y="6000153"/>
                  </a:lnTo>
                  <a:lnTo>
                    <a:pt x="1230541" y="5982957"/>
                  </a:lnTo>
                  <a:lnTo>
                    <a:pt x="1239786" y="5964847"/>
                  </a:lnTo>
                  <a:lnTo>
                    <a:pt x="1247571" y="5945924"/>
                  </a:lnTo>
                  <a:lnTo>
                    <a:pt x="1253858" y="5926277"/>
                  </a:lnTo>
                  <a:lnTo>
                    <a:pt x="2626804" y="6233096"/>
                  </a:lnTo>
                  <a:lnTo>
                    <a:pt x="2626804" y="6207061"/>
                  </a:lnTo>
                  <a:lnTo>
                    <a:pt x="1370368" y="5926277"/>
                  </a:lnTo>
                  <a:lnTo>
                    <a:pt x="1259370" y="5901474"/>
                  </a:lnTo>
                  <a:lnTo>
                    <a:pt x="1260957" y="5891123"/>
                  </a:lnTo>
                  <a:lnTo>
                    <a:pt x="1263180" y="5859348"/>
                  </a:lnTo>
                  <a:lnTo>
                    <a:pt x="1259141" y="5814301"/>
                  </a:lnTo>
                  <a:lnTo>
                    <a:pt x="1247508" y="5771896"/>
                  </a:lnTo>
                  <a:lnTo>
                    <a:pt x="1228966" y="5732843"/>
                  </a:lnTo>
                  <a:lnTo>
                    <a:pt x="1204239" y="5697867"/>
                  </a:lnTo>
                  <a:lnTo>
                    <a:pt x="1174038" y="5667654"/>
                  </a:lnTo>
                  <a:lnTo>
                    <a:pt x="1142606" y="5645442"/>
                  </a:lnTo>
                  <a:lnTo>
                    <a:pt x="1139050" y="5642927"/>
                  </a:lnTo>
                  <a:lnTo>
                    <a:pt x="1100010" y="5624398"/>
                  </a:lnTo>
                  <a:lnTo>
                    <a:pt x="1057605" y="5612752"/>
                  </a:lnTo>
                  <a:lnTo>
                    <a:pt x="1012558" y="5608713"/>
                  </a:lnTo>
                  <a:lnTo>
                    <a:pt x="977442" y="5611203"/>
                  </a:lnTo>
                  <a:lnTo>
                    <a:pt x="943851" y="5618404"/>
                  </a:lnTo>
                  <a:lnTo>
                    <a:pt x="912088" y="5629948"/>
                  </a:lnTo>
                  <a:lnTo>
                    <a:pt x="882446" y="5645442"/>
                  </a:lnTo>
                  <a:lnTo>
                    <a:pt x="861453" y="5614581"/>
                  </a:lnTo>
                  <a:lnTo>
                    <a:pt x="861453" y="5659742"/>
                  </a:lnTo>
                  <a:lnTo>
                    <a:pt x="828636" y="5689498"/>
                  </a:lnTo>
                  <a:lnTo>
                    <a:pt x="801522" y="5724563"/>
                  </a:lnTo>
                  <a:lnTo>
                    <a:pt x="780884" y="5764174"/>
                  </a:lnTo>
                  <a:lnTo>
                    <a:pt x="767524" y="5807557"/>
                  </a:lnTo>
                  <a:lnTo>
                    <a:pt x="762215" y="5853925"/>
                  </a:lnTo>
                  <a:lnTo>
                    <a:pt x="236816" y="5869216"/>
                  </a:lnTo>
                  <a:lnTo>
                    <a:pt x="224955" y="5831306"/>
                  </a:lnTo>
                  <a:lnTo>
                    <a:pt x="201930" y="5800064"/>
                  </a:lnTo>
                  <a:lnTo>
                    <a:pt x="170065" y="5777852"/>
                  </a:lnTo>
                  <a:lnTo>
                    <a:pt x="131711" y="5767032"/>
                  </a:lnTo>
                  <a:lnTo>
                    <a:pt x="131711" y="4614723"/>
                  </a:lnTo>
                  <a:lnTo>
                    <a:pt x="137210" y="4613719"/>
                  </a:lnTo>
                  <a:lnTo>
                    <a:pt x="142481" y="4612094"/>
                  </a:lnTo>
                  <a:lnTo>
                    <a:pt x="147434" y="4609897"/>
                  </a:lnTo>
                  <a:lnTo>
                    <a:pt x="861453" y="5659742"/>
                  </a:lnTo>
                  <a:lnTo>
                    <a:pt x="861453" y="5614581"/>
                  </a:lnTo>
                  <a:lnTo>
                    <a:pt x="178168" y="4609897"/>
                  </a:lnTo>
                  <a:lnTo>
                    <a:pt x="168452" y="4595622"/>
                  </a:lnTo>
                  <a:lnTo>
                    <a:pt x="177190" y="4585170"/>
                  </a:lnTo>
                  <a:lnTo>
                    <a:pt x="183781" y="4573143"/>
                  </a:lnTo>
                  <a:lnTo>
                    <a:pt x="187960" y="4559833"/>
                  </a:lnTo>
                  <a:lnTo>
                    <a:pt x="189420" y="4545520"/>
                  </a:lnTo>
                  <a:lnTo>
                    <a:pt x="183883" y="4518126"/>
                  </a:lnTo>
                  <a:lnTo>
                    <a:pt x="168795" y="4495749"/>
                  </a:lnTo>
                  <a:lnTo>
                    <a:pt x="146431" y="4480661"/>
                  </a:lnTo>
                  <a:lnTo>
                    <a:pt x="119024" y="4475124"/>
                  </a:lnTo>
                  <a:lnTo>
                    <a:pt x="91617" y="4480661"/>
                  </a:lnTo>
                  <a:lnTo>
                    <a:pt x="69240" y="4495749"/>
                  </a:lnTo>
                  <a:lnTo>
                    <a:pt x="54152" y="4518126"/>
                  </a:lnTo>
                  <a:lnTo>
                    <a:pt x="48615" y="4545520"/>
                  </a:lnTo>
                  <a:lnTo>
                    <a:pt x="53022" y="4570057"/>
                  </a:lnTo>
                  <a:lnTo>
                    <a:pt x="65163" y="4590821"/>
                  </a:lnTo>
                  <a:lnTo>
                    <a:pt x="83464" y="4606239"/>
                  </a:lnTo>
                  <a:lnTo>
                    <a:pt x="106311" y="4614723"/>
                  </a:lnTo>
                  <a:lnTo>
                    <a:pt x="106311" y="5767032"/>
                  </a:lnTo>
                  <a:lnTo>
                    <a:pt x="64490" y="5779567"/>
                  </a:lnTo>
                  <a:lnTo>
                    <a:pt x="30746" y="5805538"/>
                  </a:lnTo>
                  <a:lnTo>
                    <a:pt x="8204" y="5841847"/>
                  </a:lnTo>
                  <a:lnTo>
                    <a:pt x="0" y="5885370"/>
                  </a:lnTo>
                  <a:lnTo>
                    <a:pt x="9347" y="5931700"/>
                  </a:lnTo>
                  <a:lnTo>
                    <a:pt x="34861" y="5969520"/>
                  </a:lnTo>
                  <a:lnTo>
                    <a:pt x="72694" y="5995035"/>
                  </a:lnTo>
                  <a:lnTo>
                    <a:pt x="119024" y="6004382"/>
                  </a:lnTo>
                  <a:lnTo>
                    <a:pt x="141376" y="6002274"/>
                  </a:lnTo>
                  <a:lnTo>
                    <a:pt x="162306" y="5996203"/>
                  </a:lnTo>
                  <a:lnTo>
                    <a:pt x="181470" y="5986577"/>
                  </a:lnTo>
                  <a:lnTo>
                    <a:pt x="198475" y="5973800"/>
                  </a:lnTo>
                  <a:lnTo>
                    <a:pt x="378866" y="6135840"/>
                  </a:lnTo>
                  <a:lnTo>
                    <a:pt x="362978" y="6159995"/>
                  </a:lnTo>
                  <a:lnTo>
                    <a:pt x="351078" y="6186627"/>
                  </a:lnTo>
                  <a:lnTo>
                    <a:pt x="343598" y="6215392"/>
                  </a:lnTo>
                  <a:lnTo>
                    <a:pt x="341007" y="6245733"/>
                  </a:lnTo>
                  <a:lnTo>
                    <a:pt x="347408" y="6293383"/>
                  </a:lnTo>
                  <a:lnTo>
                    <a:pt x="365480" y="6336195"/>
                  </a:lnTo>
                  <a:lnTo>
                    <a:pt x="393496" y="6372453"/>
                  </a:lnTo>
                  <a:lnTo>
                    <a:pt x="429768" y="6400482"/>
                  </a:lnTo>
                  <a:lnTo>
                    <a:pt x="472579" y="6418542"/>
                  </a:lnTo>
                  <a:lnTo>
                    <a:pt x="520217" y="6424943"/>
                  </a:lnTo>
                  <a:lnTo>
                    <a:pt x="565861" y="6419075"/>
                  </a:lnTo>
                  <a:lnTo>
                    <a:pt x="607136" y="6402451"/>
                  </a:lnTo>
                  <a:lnTo>
                    <a:pt x="642543" y="6376581"/>
                  </a:lnTo>
                  <a:lnTo>
                    <a:pt x="670610" y="6342951"/>
                  </a:lnTo>
                  <a:lnTo>
                    <a:pt x="689851" y="6303073"/>
                  </a:lnTo>
                  <a:lnTo>
                    <a:pt x="698766" y="6258445"/>
                  </a:lnTo>
                  <a:lnTo>
                    <a:pt x="1377048" y="6258471"/>
                  </a:lnTo>
                  <a:lnTo>
                    <a:pt x="1387386" y="6301384"/>
                  </a:lnTo>
                  <a:lnTo>
                    <a:pt x="1409268" y="6338354"/>
                  </a:lnTo>
                  <a:lnTo>
                    <a:pt x="1440637" y="6367323"/>
                  </a:lnTo>
                  <a:lnTo>
                    <a:pt x="1479448" y="6386208"/>
                  </a:lnTo>
                  <a:lnTo>
                    <a:pt x="1523631" y="6392964"/>
                  </a:lnTo>
                  <a:lnTo>
                    <a:pt x="1567827" y="6386208"/>
                  </a:lnTo>
                  <a:lnTo>
                    <a:pt x="1606638" y="6367323"/>
                  </a:lnTo>
                  <a:lnTo>
                    <a:pt x="1638007" y="6338354"/>
                  </a:lnTo>
                  <a:lnTo>
                    <a:pt x="1659890" y="6301384"/>
                  </a:lnTo>
                  <a:lnTo>
                    <a:pt x="1670227" y="6258471"/>
                  </a:lnTo>
                  <a:lnTo>
                    <a:pt x="2650350" y="6258496"/>
                  </a:lnTo>
                  <a:lnTo>
                    <a:pt x="2660700" y="6289865"/>
                  </a:lnTo>
                  <a:lnTo>
                    <a:pt x="2680855" y="6315087"/>
                  </a:lnTo>
                  <a:lnTo>
                    <a:pt x="2708592" y="6331890"/>
                  </a:lnTo>
                  <a:lnTo>
                    <a:pt x="2741650" y="6337998"/>
                  </a:lnTo>
                  <a:lnTo>
                    <a:pt x="2777566" y="6330747"/>
                  </a:lnTo>
                  <a:lnTo>
                    <a:pt x="2806890" y="6310973"/>
                  </a:lnTo>
                  <a:lnTo>
                    <a:pt x="2826664" y="6281648"/>
                  </a:lnTo>
                  <a:lnTo>
                    <a:pt x="2831350" y="6258471"/>
                  </a:lnTo>
                  <a:lnTo>
                    <a:pt x="2833916" y="6245733"/>
                  </a:lnTo>
                  <a:close/>
                </a:path>
                <a:path w="11776075" h="6425565">
                  <a:moveTo>
                    <a:pt x="10398785" y="166458"/>
                  </a:moveTo>
                  <a:lnTo>
                    <a:pt x="10388460" y="123532"/>
                  </a:lnTo>
                  <a:lnTo>
                    <a:pt x="10366578" y="86575"/>
                  </a:lnTo>
                  <a:lnTo>
                    <a:pt x="10335209" y="57619"/>
                  </a:lnTo>
                  <a:lnTo>
                    <a:pt x="10296398" y="38722"/>
                  </a:lnTo>
                  <a:lnTo>
                    <a:pt x="10252202" y="31978"/>
                  </a:lnTo>
                  <a:lnTo>
                    <a:pt x="10208006" y="38722"/>
                  </a:lnTo>
                  <a:lnTo>
                    <a:pt x="10169195" y="57619"/>
                  </a:lnTo>
                  <a:lnTo>
                    <a:pt x="10137826" y="86575"/>
                  </a:lnTo>
                  <a:lnTo>
                    <a:pt x="10115956" y="123545"/>
                  </a:lnTo>
                  <a:lnTo>
                    <a:pt x="10105619" y="166458"/>
                  </a:lnTo>
                  <a:lnTo>
                    <a:pt x="10398785" y="166458"/>
                  </a:lnTo>
                  <a:close/>
                </a:path>
                <a:path w="11776075" h="6425565">
                  <a:moveTo>
                    <a:pt x="11749723" y="5983414"/>
                  </a:moveTo>
                  <a:lnTo>
                    <a:pt x="11748516" y="5977013"/>
                  </a:lnTo>
                  <a:lnTo>
                    <a:pt x="11742585" y="5945594"/>
                  </a:lnTo>
                  <a:lnTo>
                    <a:pt x="11722976" y="5914072"/>
                  </a:lnTo>
                  <a:lnTo>
                    <a:pt x="11697437" y="5894463"/>
                  </a:lnTo>
                  <a:lnTo>
                    <a:pt x="11693627" y="5891530"/>
                  </a:lnTo>
                  <a:lnTo>
                    <a:pt x="11657267" y="5880722"/>
                  </a:lnTo>
                  <a:lnTo>
                    <a:pt x="11665776" y="4883353"/>
                  </a:lnTo>
                  <a:lnTo>
                    <a:pt x="11672595" y="4881054"/>
                  </a:lnTo>
                  <a:lnTo>
                    <a:pt x="11686337" y="4876419"/>
                  </a:lnTo>
                  <a:lnTo>
                    <a:pt x="11702872" y="4863122"/>
                  </a:lnTo>
                  <a:lnTo>
                    <a:pt x="11713896" y="4844897"/>
                  </a:lnTo>
                  <a:lnTo>
                    <a:pt x="11717896" y="4823168"/>
                  </a:lnTo>
                  <a:lnTo>
                    <a:pt x="11713096" y="4799393"/>
                  </a:lnTo>
                  <a:lnTo>
                    <a:pt x="11700015" y="4779988"/>
                  </a:lnTo>
                  <a:lnTo>
                    <a:pt x="11680609" y="4766907"/>
                  </a:lnTo>
                  <a:lnTo>
                    <a:pt x="11656835" y="4762106"/>
                  </a:lnTo>
                  <a:lnTo>
                    <a:pt x="11646853" y="4764125"/>
                  </a:lnTo>
                  <a:lnTo>
                    <a:pt x="11646853" y="4883251"/>
                  </a:lnTo>
                  <a:lnTo>
                    <a:pt x="11638369" y="5880557"/>
                  </a:lnTo>
                  <a:lnTo>
                    <a:pt x="11626545" y="5882157"/>
                  </a:lnTo>
                  <a:lnTo>
                    <a:pt x="11615191" y="5885065"/>
                  </a:lnTo>
                  <a:lnTo>
                    <a:pt x="11604384" y="5889193"/>
                  </a:lnTo>
                  <a:lnTo>
                    <a:pt x="11594186" y="5894463"/>
                  </a:lnTo>
                  <a:lnTo>
                    <a:pt x="11578831" y="5870638"/>
                  </a:lnTo>
                  <a:lnTo>
                    <a:pt x="11578831" y="5905500"/>
                  </a:lnTo>
                  <a:lnTo>
                    <a:pt x="11566436" y="5918581"/>
                  </a:lnTo>
                  <a:lnTo>
                    <a:pt x="11566436" y="6048641"/>
                  </a:lnTo>
                  <a:lnTo>
                    <a:pt x="11423002" y="6168707"/>
                  </a:lnTo>
                  <a:lnTo>
                    <a:pt x="11399152" y="6146050"/>
                  </a:lnTo>
                  <a:lnTo>
                    <a:pt x="11370932" y="6128804"/>
                  </a:lnTo>
                  <a:lnTo>
                    <a:pt x="11339182" y="6117844"/>
                  </a:lnTo>
                  <a:lnTo>
                    <a:pt x="11304727" y="6113996"/>
                  </a:lnTo>
                  <a:lnTo>
                    <a:pt x="11256023" y="6121781"/>
                  </a:lnTo>
                  <a:lnTo>
                    <a:pt x="11213643" y="6143485"/>
                  </a:lnTo>
                  <a:lnTo>
                    <a:pt x="11180089" y="6176607"/>
                  </a:lnTo>
                  <a:lnTo>
                    <a:pt x="11157839" y="6218656"/>
                  </a:lnTo>
                  <a:lnTo>
                    <a:pt x="11149368" y="6267145"/>
                  </a:lnTo>
                  <a:lnTo>
                    <a:pt x="10577335" y="6255664"/>
                  </a:lnTo>
                  <a:lnTo>
                    <a:pt x="10577360" y="6254534"/>
                  </a:lnTo>
                  <a:lnTo>
                    <a:pt x="10577487" y="6253454"/>
                  </a:lnTo>
                  <a:lnTo>
                    <a:pt x="10577487" y="6252578"/>
                  </a:lnTo>
                  <a:lnTo>
                    <a:pt x="10577487" y="6252337"/>
                  </a:lnTo>
                  <a:lnTo>
                    <a:pt x="10576382" y="6235509"/>
                  </a:lnTo>
                  <a:lnTo>
                    <a:pt x="10573156" y="6219355"/>
                  </a:lnTo>
                  <a:lnTo>
                    <a:pt x="10567962" y="6204013"/>
                  </a:lnTo>
                  <a:lnTo>
                    <a:pt x="10560964" y="6189611"/>
                  </a:lnTo>
                  <a:lnTo>
                    <a:pt x="10581500" y="6173889"/>
                  </a:lnTo>
                  <a:lnTo>
                    <a:pt x="10832529" y="5981687"/>
                  </a:lnTo>
                  <a:lnTo>
                    <a:pt x="10841114" y="5987123"/>
                  </a:lnTo>
                  <a:lnTo>
                    <a:pt x="10850499" y="5991225"/>
                  </a:lnTo>
                  <a:lnTo>
                    <a:pt x="10860570" y="5993803"/>
                  </a:lnTo>
                  <a:lnTo>
                    <a:pt x="10871238" y="5994705"/>
                  </a:lnTo>
                  <a:lnTo>
                    <a:pt x="10890936" y="5991657"/>
                  </a:lnTo>
                  <a:lnTo>
                    <a:pt x="10926966" y="5961634"/>
                  </a:lnTo>
                  <a:lnTo>
                    <a:pt x="10931665" y="5953506"/>
                  </a:lnTo>
                  <a:lnTo>
                    <a:pt x="11544046" y="5995975"/>
                  </a:lnTo>
                  <a:lnTo>
                    <a:pt x="11546865" y="6010503"/>
                  </a:lnTo>
                  <a:lnTo>
                    <a:pt x="11551628" y="6024219"/>
                  </a:lnTo>
                  <a:lnTo>
                    <a:pt x="11558207" y="6036983"/>
                  </a:lnTo>
                  <a:lnTo>
                    <a:pt x="11566436" y="6048641"/>
                  </a:lnTo>
                  <a:lnTo>
                    <a:pt x="11566436" y="5918581"/>
                  </a:lnTo>
                  <a:lnTo>
                    <a:pt x="11565001" y="5920092"/>
                  </a:lnTo>
                  <a:lnTo>
                    <a:pt x="11554231" y="5937161"/>
                  </a:lnTo>
                  <a:lnTo>
                    <a:pt x="11546929" y="5956274"/>
                  </a:lnTo>
                  <a:lnTo>
                    <a:pt x="11543525" y="5977013"/>
                  </a:lnTo>
                  <a:lnTo>
                    <a:pt x="11204600" y="5953506"/>
                  </a:lnTo>
                  <a:lnTo>
                    <a:pt x="10935805" y="5934862"/>
                  </a:lnTo>
                  <a:lnTo>
                    <a:pt x="10935945" y="5933097"/>
                  </a:lnTo>
                  <a:lnTo>
                    <a:pt x="10936326" y="5931420"/>
                  </a:lnTo>
                  <a:lnTo>
                    <a:pt x="10936326" y="5929617"/>
                  </a:lnTo>
                  <a:lnTo>
                    <a:pt x="10935703" y="5920918"/>
                  </a:lnTo>
                  <a:lnTo>
                    <a:pt x="10933938" y="5912599"/>
                  </a:lnTo>
                  <a:lnTo>
                    <a:pt x="10931131" y="5904700"/>
                  </a:lnTo>
                  <a:lnTo>
                    <a:pt x="10927410" y="5897283"/>
                  </a:lnTo>
                  <a:lnTo>
                    <a:pt x="10942358" y="5882284"/>
                  </a:lnTo>
                  <a:lnTo>
                    <a:pt x="11180153" y="5643715"/>
                  </a:lnTo>
                  <a:lnTo>
                    <a:pt x="11210620" y="5665508"/>
                  </a:lnTo>
                  <a:lnTo>
                    <a:pt x="11244682" y="5681865"/>
                  </a:lnTo>
                  <a:lnTo>
                    <a:pt x="11281702" y="5692165"/>
                  </a:lnTo>
                  <a:lnTo>
                    <a:pt x="11321085" y="5695747"/>
                  </a:lnTo>
                  <a:lnTo>
                    <a:pt x="11349228" y="5693930"/>
                  </a:lnTo>
                  <a:lnTo>
                    <a:pt x="11376266" y="5688647"/>
                  </a:lnTo>
                  <a:lnTo>
                    <a:pt x="11402009" y="5680126"/>
                  </a:lnTo>
                  <a:lnTo>
                    <a:pt x="11426215" y="5668607"/>
                  </a:lnTo>
                  <a:lnTo>
                    <a:pt x="11578831" y="5905500"/>
                  </a:lnTo>
                  <a:lnTo>
                    <a:pt x="11578831" y="5870638"/>
                  </a:lnTo>
                  <a:lnTo>
                    <a:pt x="11448694" y="5668607"/>
                  </a:lnTo>
                  <a:lnTo>
                    <a:pt x="11442370" y="5658790"/>
                  </a:lnTo>
                  <a:lnTo>
                    <a:pt x="11459820" y="5643715"/>
                  </a:lnTo>
                  <a:lnTo>
                    <a:pt x="11481854" y="5624677"/>
                  </a:lnTo>
                  <a:lnTo>
                    <a:pt x="11512194" y="5582094"/>
                  </a:lnTo>
                  <a:lnTo>
                    <a:pt x="11531651" y="5532729"/>
                  </a:lnTo>
                  <a:lnTo>
                    <a:pt x="11538522" y="5478310"/>
                  </a:lnTo>
                  <a:lnTo>
                    <a:pt x="11533530" y="5431866"/>
                  </a:lnTo>
                  <a:lnTo>
                    <a:pt x="11519281" y="5388915"/>
                  </a:lnTo>
                  <a:lnTo>
                    <a:pt x="11496815" y="5350472"/>
                  </a:lnTo>
                  <a:lnTo>
                    <a:pt x="11467198" y="5317566"/>
                  </a:lnTo>
                  <a:lnTo>
                    <a:pt x="11431499" y="5291239"/>
                  </a:lnTo>
                  <a:lnTo>
                    <a:pt x="11435982" y="5282349"/>
                  </a:lnTo>
                  <a:lnTo>
                    <a:pt x="11638229" y="4881054"/>
                  </a:lnTo>
                  <a:lnTo>
                    <a:pt x="11641036" y="4881956"/>
                  </a:lnTo>
                  <a:lnTo>
                    <a:pt x="11643881" y="4882756"/>
                  </a:lnTo>
                  <a:lnTo>
                    <a:pt x="11646853" y="4883251"/>
                  </a:lnTo>
                  <a:lnTo>
                    <a:pt x="11646853" y="4764125"/>
                  </a:lnTo>
                  <a:lnTo>
                    <a:pt x="11633048" y="4766907"/>
                  </a:lnTo>
                  <a:lnTo>
                    <a:pt x="11613629" y="4779988"/>
                  </a:lnTo>
                  <a:lnTo>
                    <a:pt x="11600548" y="4799393"/>
                  </a:lnTo>
                  <a:lnTo>
                    <a:pt x="11595748" y="4823168"/>
                  </a:lnTo>
                  <a:lnTo>
                    <a:pt x="11597564" y="4837963"/>
                  </a:lnTo>
                  <a:lnTo>
                    <a:pt x="11602745" y="4851438"/>
                  </a:lnTo>
                  <a:lnTo>
                    <a:pt x="11610797" y="4863147"/>
                  </a:lnTo>
                  <a:lnTo>
                    <a:pt x="11621300" y="4872685"/>
                  </a:lnTo>
                  <a:lnTo>
                    <a:pt x="11414824" y="5282349"/>
                  </a:lnTo>
                  <a:lnTo>
                    <a:pt x="11392916" y="5273243"/>
                  </a:lnTo>
                  <a:lnTo>
                    <a:pt x="11369904" y="5266499"/>
                  </a:lnTo>
                  <a:lnTo>
                    <a:pt x="11345926" y="5262308"/>
                  </a:lnTo>
                  <a:lnTo>
                    <a:pt x="11321085" y="5260873"/>
                  </a:lnTo>
                  <a:lnTo>
                    <a:pt x="11271225" y="5266614"/>
                  </a:lnTo>
                  <a:lnTo>
                    <a:pt x="11225467" y="5282971"/>
                  </a:lnTo>
                  <a:lnTo>
                    <a:pt x="11185093" y="5308638"/>
                  </a:lnTo>
                  <a:lnTo>
                    <a:pt x="11151426" y="5342318"/>
                  </a:lnTo>
                  <a:lnTo>
                    <a:pt x="11125759" y="5382692"/>
                  </a:lnTo>
                  <a:lnTo>
                    <a:pt x="11109401" y="5428450"/>
                  </a:lnTo>
                  <a:lnTo>
                    <a:pt x="11103661" y="5478310"/>
                  </a:lnTo>
                  <a:lnTo>
                    <a:pt x="11108004" y="5521718"/>
                  </a:lnTo>
                  <a:lnTo>
                    <a:pt x="11120463" y="5562181"/>
                  </a:lnTo>
                  <a:lnTo>
                    <a:pt x="11140161" y="5598846"/>
                  </a:lnTo>
                  <a:lnTo>
                    <a:pt x="11166272" y="5630888"/>
                  </a:lnTo>
                  <a:lnTo>
                    <a:pt x="10915675" y="5882284"/>
                  </a:lnTo>
                  <a:lnTo>
                    <a:pt x="10906239" y="5874893"/>
                  </a:lnTo>
                  <a:lnTo>
                    <a:pt x="10895559" y="5869305"/>
                  </a:lnTo>
                  <a:lnTo>
                    <a:pt x="10883811" y="5865761"/>
                  </a:lnTo>
                  <a:lnTo>
                    <a:pt x="10871238" y="5864530"/>
                  </a:lnTo>
                  <a:lnTo>
                    <a:pt x="10845902" y="5869648"/>
                  </a:lnTo>
                  <a:lnTo>
                    <a:pt x="10825213" y="5883592"/>
                  </a:lnTo>
                  <a:lnTo>
                    <a:pt x="10819079" y="5892698"/>
                  </a:lnTo>
                  <a:lnTo>
                    <a:pt x="10819079" y="5968212"/>
                  </a:lnTo>
                  <a:lnTo>
                    <a:pt x="10550423" y="6173889"/>
                  </a:lnTo>
                  <a:lnTo>
                    <a:pt x="10530586" y="6153543"/>
                  </a:lnTo>
                  <a:lnTo>
                    <a:pt x="10506672" y="6138011"/>
                  </a:lnTo>
                  <a:lnTo>
                    <a:pt x="10479468" y="6128080"/>
                  </a:lnTo>
                  <a:lnTo>
                    <a:pt x="10449763" y="6124600"/>
                  </a:lnTo>
                  <a:lnTo>
                    <a:pt x="10400043" y="6134633"/>
                  </a:lnTo>
                  <a:lnTo>
                    <a:pt x="10359441" y="6162014"/>
                  </a:lnTo>
                  <a:lnTo>
                    <a:pt x="10332060" y="6202616"/>
                  </a:lnTo>
                  <a:lnTo>
                    <a:pt x="10322027" y="6252337"/>
                  </a:lnTo>
                  <a:lnTo>
                    <a:pt x="10322039" y="6252578"/>
                  </a:lnTo>
                  <a:lnTo>
                    <a:pt x="9467786" y="6248997"/>
                  </a:lnTo>
                  <a:lnTo>
                    <a:pt x="9547504" y="6231991"/>
                  </a:lnTo>
                  <a:lnTo>
                    <a:pt x="10814888" y="5961634"/>
                  </a:lnTo>
                  <a:lnTo>
                    <a:pt x="10816184" y="5963907"/>
                  </a:lnTo>
                  <a:lnTo>
                    <a:pt x="10817530" y="5966104"/>
                  </a:lnTo>
                  <a:lnTo>
                    <a:pt x="10819079" y="5968212"/>
                  </a:lnTo>
                  <a:lnTo>
                    <a:pt x="10819079" y="5892698"/>
                  </a:lnTo>
                  <a:lnTo>
                    <a:pt x="10811269" y="5904281"/>
                  </a:lnTo>
                  <a:lnTo>
                    <a:pt x="10806151" y="5929617"/>
                  </a:lnTo>
                  <a:lnTo>
                    <a:pt x="10806201" y="5934862"/>
                  </a:lnTo>
                  <a:lnTo>
                    <a:pt x="10806786" y="5939231"/>
                  </a:lnTo>
                  <a:lnTo>
                    <a:pt x="10807814" y="5943828"/>
                  </a:lnTo>
                  <a:lnTo>
                    <a:pt x="9456928" y="6231991"/>
                  </a:lnTo>
                  <a:lnTo>
                    <a:pt x="9446222" y="6208280"/>
                  </a:lnTo>
                  <a:lnTo>
                    <a:pt x="9428772" y="6189459"/>
                  </a:lnTo>
                  <a:lnTo>
                    <a:pt x="9406077" y="6177038"/>
                  </a:lnTo>
                  <a:lnTo>
                    <a:pt x="9379661" y="6172568"/>
                  </a:lnTo>
                  <a:lnTo>
                    <a:pt x="9348495" y="6178855"/>
                  </a:lnTo>
                  <a:lnTo>
                    <a:pt x="9323045" y="6196012"/>
                  </a:lnTo>
                  <a:lnTo>
                    <a:pt x="9305887" y="6221463"/>
                  </a:lnTo>
                  <a:lnTo>
                    <a:pt x="9299600" y="6252629"/>
                  </a:lnTo>
                  <a:lnTo>
                    <a:pt x="9305887" y="6283782"/>
                  </a:lnTo>
                  <a:lnTo>
                    <a:pt x="9323045" y="6309233"/>
                  </a:lnTo>
                  <a:lnTo>
                    <a:pt x="9348495" y="6326391"/>
                  </a:lnTo>
                  <a:lnTo>
                    <a:pt x="9379661" y="6332690"/>
                  </a:lnTo>
                  <a:lnTo>
                    <a:pt x="9407385" y="6327749"/>
                  </a:lnTo>
                  <a:lnTo>
                    <a:pt x="9430893" y="6314110"/>
                  </a:lnTo>
                  <a:lnTo>
                    <a:pt x="9448419" y="6293561"/>
                  </a:lnTo>
                  <a:lnTo>
                    <a:pt x="9458211" y="6267856"/>
                  </a:lnTo>
                  <a:lnTo>
                    <a:pt x="10323614" y="6271476"/>
                  </a:lnTo>
                  <a:lnTo>
                    <a:pt x="10338232" y="6314364"/>
                  </a:lnTo>
                  <a:lnTo>
                    <a:pt x="10366159" y="6348806"/>
                  </a:lnTo>
                  <a:lnTo>
                    <a:pt x="10404348" y="6371730"/>
                  </a:lnTo>
                  <a:lnTo>
                    <a:pt x="10449763" y="6380061"/>
                  </a:lnTo>
                  <a:lnTo>
                    <a:pt x="10494480" y="6371996"/>
                  </a:lnTo>
                  <a:lnTo>
                    <a:pt x="10532262" y="6349771"/>
                  </a:lnTo>
                  <a:lnTo>
                    <a:pt x="10560215" y="6316307"/>
                  </a:lnTo>
                  <a:lnTo>
                    <a:pt x="10575442" y="6274536"/>
                  </a:lnTo>
                  <a:lnTo>
                    <a:pt x="11150156" y="6286055"/>
                  </a:lnTo>
                  <a:lnTo>
                    <a:pt x="11161700" y="6330467"/>
                  </a:lnTo>
                  <a:lnTo>
                    <a:pt x="11185017" y="6368656"/>
                  </a:lnTo>
                  <a:lnTo>
                    <a:pt x="11218024" y="6398527"/>
                  </a:lnTo>
                  <a:lnTo>
                    <a:pt x="11258626" y="6417983"/>
                  </a:lnTo>
                  <a:lnTo>
                    <a:pt x="11304727" y="6424943"/>
                  </a:lnTo>
                  <a:lnTo>
                    <a:pt x="11353864" y="6417018"/>
                  </a:lnTo>
                  <a:lnTo>
                    <a:pt x="11396548" y="6394945"/>
                  </a:lnTo>
                  <a:lnTo>
                    <a:pt x="11430203" y="6361290"/>
                  </a:lnTo>
                  <a:lnTo>
                    <a:pt x="11452276" y="6318605"/>
                  </a:lnTo>
                  <a:lnTo>
                    <a:pt x="11459375" y="6274536"/>
                  </a:lnTo>
                  <a:lnTo>
                    <a:pt x="11460201" y="6269469"/>
                  </a:lnTo>
                  <a:lnTo>
                    <a:pt x="11460074" y="6267856"/>
                  </a:lnTo>
                  <a:lnTo>
                    <a:pt x="11460023" y="6267145"/>
                  </a:lnTo>
                  <a:lnTo>
                    <a:pt x="11458461" y="6246177"/>
                  </a:lnTo>
                  <a:lnTo>
                    <a:pt x="11453406" y="6223965"/>
                  </a:lnTo>
                  <a:lnTo>
                    <a:pt x="11445304" y="6203086"/>
                  </a:lnTo>
                  <a:lnTo>
                    <a:pt x="11434407" y="6183782"/>
                  </a:lnTo>
                  <a:lnTo>
                    <a:pt x="11452416" y="6168707"/>
                  </a:lnTo>
                  <a:lnTo>
                    <a:pt x="11579733" y="6062142"/>
                  </a:lnTo>
                  <a:lnTo>
                    <a:pt x="11594173" y="6072416"/>
                  </a:lnTo>
                  <a:lnTo>
                    <a:pt x="11610289" y="6080125"/>
                  </a:lnTo>
                  <a:lnTo>
                    <a:pt x="11627815" y="6084989"/>
                  </a:lnTo>
                  <a:lnTo>
                    <a:pt x="11646459" y="6086678"/>
                  </a:lnTo>
                  <a:lnTo>
                    <a:pt x="11686642" y="6078563"/>
                  </a:lnTo>
                  <a:lnTo>
                    <a:pt x="11711000" y="6062142"/>
                  </a:lnTo>
                  <a:lnTo>
                    <a:pt x="11719471" y="6056427"/>
                  </a:lnTo>
                  <a:lnTo>
                    <a:pt x="11741607" y="6023597"/>
                  </a:lnTo>
                  <a:lnTo>
                    <a:pt x="11749723" y="5983414"/>
                  </a:lnTo>
                  <a:close/>
                </a:path>
                <a:path w="11776075" h="6425565">
                  <a:moveTo>
                    <a:pt x="11775834" y="539572"/>
                  </a:moveTo>
                  <a:lnTo>
                    <a:pt x="11766487" y="493242"/>
                  </a:lnTo>
                  <a:lnTo>
                    <a:pt x="11740985" y="455409"/>
                  </a:lnTo>
                  <a:lnTo>
                    <a:pt x="11734648" y="451142"/>
                  </a:lnTo>
                  <a:lnTo>
                    <a:pt x="11703152" y="429895"/>
                  </a:lnTo>
                  <a:lnTo>
                    <a:pt x="11656822" y="420547"/>
                  </a:lnTo>
                  <a:lnTo>
                    <a:pt x="11644122" y="421754"/>
                  </a:lnTo>
                  <a:lnTo>
                    <a:pt x="11644122" y="657898"/>
                  </a:lnTo>
                  <a:lnTo>
                    <a:pt x="11644122" y="1810219"/>
                  </a:lnTo>
                  <a:lnTo>
                    <a:pt x="11638623" y="1811223"/>
                  </a:lnTo>
                  <a:lnTo>
                    <a:pt x="11633365" y="1812848"/>
                  </a:lnTo>
                  <a:lnTo>
                    <a:pt x="11628399" y="1815045"/>
                  </a:lnTo>
                  <a:lnTo>
                    <a:pt x="10924121" y="779500"/>
                  </a:lnTo>
                  <a:lnTo>
                    <a:pt x="10914393" y="765200"/>
                  </a:lnTo>
                  <a:lnTo>
                    <a:pt x="10947210" y="735431"/>
                  </a:lnTo>
                  <a:lnTo>
                    <a:pt x="10974324" y="700366"/>
                  </a:lnTo>
                  <a:lnTo>
                    <a:pt x="10994962" y="660755"/>
                  </a:lnTo>
                  <a:lnTo>
                    <a:pt x="11008322" y="617372"/>
                  </a:lnTo>
                  <a:lnTo>
                    <a:pt x="11013618" y="571004"/>
                  </a:lnTo>
                  <a:lnTo>
                    <a:pt x="11539017" y="555713"/>
                  </a:lnTo>
                  <a:lnTo>
                    <a:pt x="11550879" y="593623"/>
                  </a:lnTo>
                  <a:lnTo>
                    <a:pt x="11573916" y="624865"/>
                  </a:lnTo>
                  <a:lnTo>
                    <a:pt x="11605781" y="647077"/>
                  </a:lnTo>
                  <a:lnTo>
                    <a:pt x="11644122" y="657898"/>
                  </a:lnTo>
                  <a:lnTo>
                    <a:pt x="11644122" y="421754"/>
                  </a:lnTo>
                  <a:lnTo>
                    <a:pt x="11634470" y="422656"/>
                  </a:lnTo>
                  <a:lnTo>
                    <a:pt x="11613540" y="428726"/>
                  </a:lnTo>
                  <a:lnTo>
                    <a:pt x="11594376" y="438353"/>
                  </a:lnTo>
                  <a:lnTo>
                    <a:pt x="11577371" y="451142"/>
                  </a:lnTo>
                  <a:lnTo>
                    <a:pt x="11560378" y="435889"/>
                  </a:lnTo>
                  <a:lnTo>
                    <a:pt x="11560378" y="470014"/>
                  </a:lnTo>
                  <a:lnTo>
                    <a:pt x="11551920" y="483552"/>
                  </a:lnTo>
                  <a:lnTo>
                    <a:pt x="11545303" y="498208"/>
                  </a:lnTo>
                  <a:lnTo>
                    <a:pt x="11540706" y="513854"/>
                  </a:lnTo>
                  <a:lnTo>
                    <a:pt x="11538268" y="530326"/>
                  </a:lnTo>
                  <a:lnTo>
                    <a:pt x="11012894" y="545617"/>
                  </a:lnTo>
                  <a:lnTo>
                    <a:pt x="11004639" y="498665"/>
                  </a:lnTo>
                  <a:lnTo>
                    <a:pt x="10988104" y="455129"/>
                  </a:lnTo>
                  <a:lnTo>
                    <a:pt x="10964151" y="415925"/>
                  </a:lnTo>
                  <a:lnTo>
                    <a:pt x="10953966" y="404571"/>
                  </a:lnTo>
                  <a:lnTo>
                    <a:pt x="10933633" y="381901"/>
                  </a:lnTo>
                  <a:lnTo>
                    <a:pt x="10897438" y="353923"/>
                  </a:lnTo>
                  <a:lnTo>
                    <a:pt x="10856392" y="332854"/>
                  </a:lnTo>
                  <a:lnTo>
                    <a:pt x="10811396" y="319582"/>
                  </a:lnTo>
                  <a:lnTo>
                    <a:pt x="10763275" y="314972"/>
                  </a:lnTo>
                  <a:lnTo>
                    <a:pt x="10707243" y="321271"/>
                  </a:lnTo>
                  <a:lnTo>
                    <a:pt x="10655656" y="339242"/>
                  </a:lnTo>
                  <a:lnTo>
                    <a:pt x="10609898" y="367474"/>
                  </a:lnTo>
                  <a:lnTo>
                    <a:pt x="10571340" y="404571"/>
                  </a:lnTo>
                  <a:lnTo>
                    <a:pt x="10555961" y="392950"/>
                  </a:lnTo>
                  <a:lnTo>
                    <a:pt x="10555961" y="424789"/>
                  </a:lnTo>
                  <a:lnTo>
                    <a:pt x="10545293" y="441985"/>
                  </a:lnTo>
                  <a:lnTo>
                    <a:pt x="10536060" y="460082"/>
                  </a:lnTo>
                  <a:lnTo>
                    <a:pt x="10528275" y="479005"/>
                  </a:lnTo>
                  <a:lnTo>
                    <a:pt x="10521975" y="498665"/>
                  </a:lnTo>
                  <a:lnTo>
                    <a:pt x="9236964" y="211505"/>
                  </a:lnTo>
                  <a:lnTo>
                    <a:pt x="9148978" y="191846"/>
                  </a:lnTo>
                  <a:lnTo>
                    <a:pt x="10105619" y="191897"/>
                  </a:lnTo>
                  <a:lnTo>
                    <a:pt x="10115944" y="234823"/>
                  </a:lnTo>
                  <a:lnTo>
                    <a:pt x="10137813" y="271805"/>
                  </a:lnTo>
                  <a:lnTo>
                    <a:pt x="10169195" y="300774"/>
                  </a:lnTo>
                  <a:lnTo>
                    <a:pt x="10208006" y="319671"/>
                  </a:lnTo>
                  <a:lnTo>
                    <a:pt x="10252202" y="326428"/>
                  </a:lnTo>
                  <a:lnTo>
                    <a:pt x="10283787" y="323011"/>
                  </a:lnTo>
                  <a:lnTo>
                    <a:pt x="10312984" y="313245"/>
                  </a:lnTo>
                  <a:lnTo>
                    <a:pt x="10339083" y="297903"/>
                  </a:lnTo>
                  <a:lnTo>
                    <a:pt x="10361409" y="277698"/>
                  </a:lnTo>
                  <a:lnTo>
                    <a:pt x="10555961" y="424789"/>
                  </a:lnTo>
                  <a:lnTo>
                    <a:pt x="10555961" y="392950"/>
                  </a:lnTo>
                  <a:lnTo>
                    <a:pt x="10403548" y="277698"/>
                  </a:lnTo>
                  <a:lnTo>
                    <a:pt x="10376764" y="257454"/>
                  </a:lnTo>
                  <a:lnTo>
                    <a:pt x="10385044" y="242430"/>
                  </a:lnTo>
                  <a:lnTo>
                    <a:pt x="10391572" y="226428"/>
                  </a:lnTo>
                  <a:lnTo>
                    <a:pt x="10396195" y="209537"/>
                  </a:lnTo>
                  <a:lnTo>
                    <a:pt x="10398785" y="191897"/>
                  </a:lnTo>
                  <a:lnTo>
                    <a:pt x="11077067" y="191897"/>
                  </a:lnTo>
                  <a:lnTo>
                    <a:pt x="11085995" y="236524"/>
                  </a:lnTo>
                  <a:lnTo>
                    <a:pt x="11105223" y="276402"/>
                  </a:lnTo>
                  <a:lnTo>
                    <a:pt x="11133290" y="310032"/>
                  </a:lnTo>
                  <a:lnTo>
                    <a:pt x="11168710" y="335902"/>
                  </a:lnTo>
                  <a:lnTo>
                    <a:pt x="11209985" y="352526"/>
                  </a:lnTo>
                  <a:lnTo>
                    <a:pt x="11255629" y="358406"/>
                  </a:lnTo>
                  <a:lnTo>
                    <a:pt x="11290935" y="354914"/>
                  </a:lnTo>
                  <a:lnTo>
                    <a:pt x="11323879" y="344881"/>
                  </a:lnTo>
                  <a:lnTo>
                    <a:pt x="11353800" y="329018"/>
                  </a:lnTo>
                  <a:lnTo>
                    <a:pt x="11380038" y="308013"/>
                  </a:lnTo>
                  <a:lnTo>
                    <a:pt x="11560378" y="470014"/>
                  </a:lnTo>
                  <a:lnTo>
                    <a:pt x="11560378" y="435889"/>
                  </a:lnTo>
                  <a:lnTo>
                    <a:pt x="11418037" y="308013"/>
                  </a:lnTo>
                  <a:lnTo>
                    <a:pt x="11396980" y="289102"/>
                  </a:lnTo>
                  <a:lnTo>
                    <a:pt x="11412868" y="264947"/>
                  </a:lnTo>
                  <a:lnTo>
                    <a:pt x="11424768" y="238302"/>
                  </a:lnTo>
                  <a:lnTo>
                    <a:pt x="11432248" y="209537"/>
                  </a:lnTo>
                  <a:lnTo>
                    <a:pt x="11433747" y="191897"/>
                  </a:lnTo>
                  <a:lnTo>
                    <a:pt x="11428425" y="131559"/>
                  </a:lnTo>
                  <a:lnTo>
                    <a:pt x="11410366" y="88747"/>
                  </a:lnTo>
                  <a:lnTo>
                    <a:pt x="11382350" y="52476"/>
                  </a:lnTo>
                  <a:lnTo>
                    <a:pt x="11346078" y="24460"/>
                  </a:lnTo>
                  <a:lnTo>
                    <a:pt x="11303267" y="6400"/>
                  </a:lnTo>
                  <a:lnTo>
                    <a:pt x="11255629" y="0"/>
                  </a:lnTo>
                  <a:lnTo>
                    <a:pt x="11209985" y="5867"/>
                  </a:lnTo>
                  <a:lnTo>
                    <a:pt x="11168710" y="22491"/>
                  </a:lnTo>
                  <a:lnTo>
                    <a:pt x="11133303" y="48361"/>
                  </a:lnTo>
                  <a:lnTo>
                    <a:pt x="11105236" y="81991"/>
                  </a:lnTo>
                  <a:lnTo>
                    <a:pt x="11085995" y="121856"/>
                  </a:lnTo>
                  <a:lnTo>
                    <a:pt x="11077067" y="166497"/>
                  </a:lnTo>
                  <a:lnTo>
                    <a:pt x="9125483" y="166433"/>
                  </a:lnTo>
                  <a:lnTo>
                    <a:pt x="9115146" y="135064"/>
                  </a:lnTo>
                  <a:lnTo>
                    <a:pt x="9094991" y="109842"/>
                  </a:lnTo>
                  <a:lnTo>
                    <a:pt x="9067254" y="93027"/>
                  </a:lnTo>
                  <a:lnTo>
                    <a:pt x="9034196" y="86931"/>
                  </a:lnTo>
                  <a:lnTo>
                    <a:pt x="8998280" y="94183"/>
                  </a:lnTo>
                  <a:lnTo>
                    <a:pt x="8968956" y="113957"/>
                  </a:lnTo>
                  <a:lnTo>
                    <a:pt x="8949182" y="143281"/>
                  </a:lnTo>
                  <a:lnTo>
                    <a:pt x="8941930" y="179197"/>
                  </a:lnTo>
                  <a:lnTo>
                    <a:pt x="8949182" y="215112"/>
                  </a:lnTo>
                  <a:lnTo>
                    <a:pt x="8968956" y="244436"/>
                  </a:lnTo>
                  <a:lnTo>
                    <a:pt x="8998280" y="264223"/>
                  </a:lnTo>
                  <a:lnTo>
                    <a:pt x="9034196" y="271475"/>
                  </a:lnTo>
                  <a:lnTo>
                    <a:pt x="9062542" y="267017"/>
                  </a:lnTo>
                  <a:lnTo>
                    <a:pt x="9087294" y="254609"/>
                  </a:lnTo>
                  <a:lnTo>
                    <a:pt x="9107081" y="235635"/>
                  </a:lnTo>
                  <a:lnTo>
                    <a:pt x="9120530" y="211505"/>
                  </a:lnTo>
                  <a:lnTo>
                    <a:pt x="10516464" y="523455"/>
                  </a:lnTo>
                  <a:lnTo>
                    <a:pt x="10514889" y="533806"/>
                  </a:lnTo>
                  <a:lnTo>
                    <a:pt x="10513695" y="544271"/>
                  </a:lnTo>
                  <a:lnTo>
                    <a:pt x="10512933" y="554863"/>
                  </a:lnTo>
                  <a:lnTo>
                    <a:pt x="10512654" y="565594"/>
                  </a:lnTo>
                  <a:lnTo>
                    <a:pt x="10516692" y="610641"/>
                  </a:lnTo>
                  <a:lnTo>
                    <a:pt x="10528338" y="653046"/>
                  </a:lnTo>
                  <a:lnTo>
                    <a:pt x="10546880" y="692086"/>
                  </a:lnTo>
                  <a:lnTo>
                    <a:pt x="10571607" y="727062"/>
                  </a:lnTo>
                  <a:lnTo>
                    <a:pt x="10601808" y="757262"/>
                  </a:lnTo>
                  <a:lnTo>
                    <a:pt x="10636783" y="781989"/>
                  </a:lnTo>
                  <a:lnTo>
                    <a:pt x="10675823" y="800531"/>
                  </a:lnTo>
                  <a:lnTo>
                    <a:pt x="10718229" y="812177"/>
                  </a:lnTo>
                  <a:lnTo>
                    <a:pt x="10763275" y="816216"/>
                  </a:lnTo>
                  <a:lnTo>
                    <a:pt x="10798391" y="813727"/>
                  </a:lnTo>
                  <a:lnTo>
                    <a:pt x="10831982" y="806526"/>
                  </a:lnTo>
                  <a:lnTo>
                    <a:pt x="10863745" y="794994"/>
                  </a:lnTo>
                  <a:lnTo>
                    <a:pt x="10893387" y="779500"/>
                  </a:lnTo>
                  <a:lnTo>
                    <a:pt x="11607381" y="1829320"/>
                  </a:lnTo>
                  <a:lnTo>
                    <a:pt x="11598656" y="1839772"/>
                  </a:lnTo>
                  <a:lnTo>
                    <a:pt x="11592065" y="1851787"/>
                  </a:lnTo>
                  <a:lnTo>
                    <a:pt x="11587886" y="1865096"/>
                  </a:lnTo>
                  <a:lnTo>
                    <a:pt x="11586426" y="1879409"/>
                  </a:lnTo>
                  <a:lnTo>
                    <a:pt x="11591963" y="1906803"/>
                  </a:lnTo>
                  <a:lnTo>
                    <a:pt x="11607051" y="1929180"/>
                  </a:lnTo>
                  <a:lnTo>
                    <a:pt x="11629428" y="1944268"/>
                  </a:lnTo>
                  <a:lnTo>
                    <a:pt x="11656822" y="1949805"/>
                  </a:lnTo>
                  <a:lnTo>
                    <a:pt x="11684229" y="1944268"/>
                  </a:lnTo>
                  <a:lnTo>
                    <a:pt x="11706606" y="1929180"/>
                  </a:lnTo>
                  <a:lnTo>
                    <a:pt x="11721694" y="1906803"/>
                  </a:lnTo>
                  <a:lnTo>
                    <a:pt x="11727218" y="1879409"/>
                  </a:lnTo>
                  <a:lnTo>
                    <a:pt x="11722824" y="1854873"/>
                  </a:lnTo>
                  <a:lnTo>
                    <a:pt x="11710683" y="1834108"/>
                  </a:lnTo>
                  <a:lnTo>
                    <a:pt x="11692382" y="1818703"/>
                  </a:lnTo>
                  <a:lnTo>
                    <a:pt x="11682527" y="1815045"/>
                  </a:lnTo>
                  <a:lnTo>
                    <a:pt x="11669522" y="1810219"/>
                  </a:lnTo>
                  <a:lnTo>
                    <a:pt x="11669522" y="657898"/>
                  </a:lnTo>
                  <a:lnTo>
                    <a:pt x="11711343" y="645375"/>
                  </a:lnTo>
                  <a:lnTo>
                    <a:pt x="11745087" y="619391"/>
                  </a:lnTo>
                  <a:lnTo>
                    <a:pt x="11767630" y="583082"/>
                  </a:lnTo>
                  <a:lnTo>
                    <a:pt x="11774703" y="545617"/>
                  </a:lnTo>
                  <a:lnTo>
                    <a:pt x="11775834" y="539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60600" y="736600"/>
              <a:ext cx="7848600" cy="5283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1495" algn="l"/>
                <a:tab pos="3806825" algn="l"/>
              </a:tabLst>
            </a:pPr>
            <a:r>
              <a:rPr dirty="0" spc="-15">
                <a:solidFill>
                  <a:srgbClr val="FFFFFF"/>
                </a:solidFill>
              </a:rPr>
              <a:t>Certiﬁcate	</a:t>
            </a:r>
            <a:r>
              <a:rPr dirty="0">
                <a:solidFill>
                  <a:srgbClr val="FFFFFF"/>
                </a:solidFill>
              </a:rPr>
              <a:t>of	</a:t>
            </a:r>
            <a:r>
              <a:rPr dirty="0" spc="-10">
                <a:solidFill>
                  <a:srgbClr val="FFFFFF"/>
                </a:solidFill>
              </a:rPr>
              <a:t>completion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15">
                <a:solidFill>
                  <a:srgbClr val="FFFFFF"/>
                </a:solidFill>
              </a:rPr>
              <a:t>Date</a:t>
            </a:r>
          </a:p>
          <a:p>
            <a:pPr algn="ctr" marL="12700" marR="5080">
              <a:lnSpc>
                <a:spcPct val="100000"/>
              </a:lnSpc>
              <a:spcBef>
                <a:spcPts val="2280"/>
              </a:spcBef>
            </a:pPr>
            <a:r>
              <a:rPr dirty="0" sz="1800" spc="-10" b="0">
                <a:solidFill>
                  <a:srgbClr val="FFFFFF"/>
                </a:solidFill>
                <a:latin typeface="Ubuntu Light"/>
                <a:cs typeface="Ubuntu Light"/>
              </a:rPr>
              <a:t>For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the </a:t>
            </a:r>
            <a:r>
              <a:rPr dirty="0" sz="1800" spc="-5" b="0">
                <a:solidFill>
                  <a:srgbClr val="FFFFFF"/>
                </a:solidFill>
                <a:latin typeface="Ubuntu Light"/>
                <a:cs typeface="Ubuntu Light"/>
              </a:rPr>
              <a:t>completion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of the </a:t>
            </a:r>
            <a:r>
              <a:rPr dirty="0" sz="1800" spc="-5" b="0">
                <a:solidFill>
                  <a:srgbClr val="FFFFFF"/>
                </a:solidFill>
                <a:latin typeface="Ubuntu Light"/>
                <a:cs typeface="Ubuntu Light"/>
              </a:rPr>
              <a:t>Louisiana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Biomedical</a:t>
            </a:r>
            <a:r>
              <a:rPr dirty="0" sz="1800" spc="-5" b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Research </a:t>
            </a:r>
            <a:r>
              <a:rPr dirty="0" sz="1800" spc="-5" b="0">
                <a:solidFill>
                  <a:srgbClr val="FFFFFF"/>
                </a:solidFill>
                <a:latin typeface="Ubuntu Light"/>
                <a:cs typeface="Ubuntu Light"/>
              </a:rPr>
              <a:t>Network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 2020 Summer Research Program </a:t>
            </a:r>
            <a:r>
              <a:rPr dirty="0" sz="1800" spc="-5" b="0">
                <a:solidFill>
                  <a:srgbClr val="FFFFFF"/>
                </a:solidFill>
                <a:latin typeface="Ubuntu Light"/>
                <a:cs typeface="Ubuntu Light"/>
              </a:rPr>
              <a:t>Undergraduate</a:t>
            </a:r>
            <a:r>
              <a:rPr dirty="0" sz="1800" spc="-25" b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dirty="0" sz="1800" b="0">
                <a:solidFill>
                  <a:srgbClr val="FFFFFF"/>
                </a:solidFill>
                <a:latin typeface="Ubuntu Light"/>
                <a:cs typeface="Ubuntu Light"/>
              </a:rPr>
              <a:t>Program</a:t>
            </a:r>
            <a:endParaRPr sz="1800">
              <a:latin typeface="Ubuntu Light"/>
              <a:cs typeface="Ubuntu Light"/>
            </a:endParaRPr>
          </a:p>
          <a:p>
            <a:pPr algn="ctr" marL="2693035" marR="2685415">
              <a:lnSpc>
                <a:spcPct val="165200"/>
              </a:lnSpc>
              <a:spcBef>
                <a:spcPts val="935"/>
              </a:spcBef>
            </a:pPr>
            <a:r>
              <a:rPr dirty="0" sz="2100" spc="-5">
                <a:solidFill>
                  <a:srgbClr val="FFFFFF"/>
                </a:solidFill>
              </a:rPr>
              <a:t>Presented</a:t>
            </a:r>
            <a:r>
              <a:rPr dirty="0" sz="2100" spc="-80">
                <a:solidFill>
                  <a:srgbClr val="FFFFFF"/>
                </a:solidFill>
              </a:rPr>
              <a:t> </a:t>
            </a:r>
            <a:r>
              <a:rPr dirty="0" sz="2100" spc="-10">
                <a:solidFill>
                  <a:srgbClr val="FFFFFF"/>
                </a:solidFill>
              </a:rPr>
              <a:t>to: </a:t>
            </a:r>
            <a:r>
              <a:rPr dirty="0" sz="2100">
                <a:solidFill>
                  <a:srgbClr val="FFFFFF"/>
                </a:solidFill>
              </a:rPr>
              <a:t> </a:t>
            </a:r>
            <a:r>
              <a:rPr dirty="0" u="heavy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Full </a:t>
            </a:r>
            <a:r>
              <a:rPr dirty="0" u="heavy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name 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u="heavy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University</a:t>
            </a:r>
            <a:endParaRPr sz="2100"/>
          </a:p>
        </p:txBody>
      </p:sp>
      <p:sp>
        <p:nvSpPr>
          <p:cNvPr id="12" name="object 12"/>
          <p:cNvSpPr/>
          <p:nvPr/>
        </p:nvSpPr>
        <p:spPr>
          <a:xfrm>
            <a:off x="254000" y="4635500"/>
            <a:ext cx="11798300" cy="1435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30698" y="4662661"/>
            <a:ext cx="2172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FFFF"/>
                </a:solidFill>
                <a:latin typeface="Ubuntu Light"/>
                <a:cs typeface="Ubuntu Light"/>
              </a:rPr>
              <a:t>Name</a:t>
            </a:r>
            <a:r>
              <a:rPr dirty="0" sz="3600" spc="-90" b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dirty="0" sz="3600" b="0">
                <a:solidFill>
                  <a:srgbClr val="FFFFFF"/>
                </a:solidFill>
                <a:latin typeface="Ubuntu Light"/>
                <a:cs typeface="Ubuntu Light"/>
              </a:rPr>
              <a:t>one</a:t>
            </a:r>
            <a:endParaRPr sz="3600">
              <a:latin typeface="Ubuntu Light"/>
              <a:cs typeface="Ubuntu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01806" y="4662661"/>
            <a:ext cx="2228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FFFFFF"/>
                </a:solidFill>
                <a:latin typeface="Ubuntu Light"/>
                <a:cs typeface="Ubuntu Light"/>
              </a:rPr>
              <a:t>Name</a:t>
            </a:r>
            <a:r>
              <a:rPr dirty="0" sz="3600" spc="-90" b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dirty="0" sz="3600" spc="-100" b="0">
                <a:solidFill>
                  <a:srgbClr val="FFFFFF"/>
                </a:solidFill>
                <a:latin typeface="Ubuntu Light"/>
                <a:cs typeface="Ubuntu Light"/>
              </a:rPr>
              <a:t>Two</a:t>
            </a:r>
            <a:endParaRPr sz="3600">
              <a:latin typeface="Ubuntu Light"/>
              <a:cs typeface="Ubuntu 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94829" y="5745212"/>
            <a:ext cx="9344025" cy="38100"/>
            <a:chOff x="1394829" y="5745212"/>
            <a:chExt cx="9344025" cy="38100"/>
          </a:xfrm>
        </p:grpSpPr>
        <p:sp>
          <p:nvSpPr>
            <p:cNvPr id="16" name="object 16"/>
            <p:cNvSpPr/>
            <p:nvPr/>
          </p:nvSpPr>
          <p:spPr>
            <a:xfrm>
              <a:off x="1394829" y="5764262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 h="0">
                  <a:moveTo>
                    <a:pt x="0" y="0"/>
                  </a:moveTo>
                  <a:lnTo>
                    <a:pt x="364459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093657" y="5764262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 h="0">
                  <a:moveTo>
                    <a:pt x="0" y="0"/>
                  </a:moveTo>
                  <a:lnTo>
                    <a:pt x="364459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5275" y="175757"/>
            <a:ext cx="11721465" cy="6506845"/>
            <a:chOff x="235275" y="175757"/>
            <a:chExt cx="11721465" cy="6506845"/>
          </a:xfrm>
        </p:grpSpPr>
        <p:sp>
          <p:nvSpPr>
            <p:cNvPr id="3" name="object 3"/>
            <p:cNvSpPr/>
            <p:nvPr/>
          </p:nvSpPr>
          <p:spPr>
            <a:xfrm>
              <a:off x="235275" y="175757"/>
              <a:ext cx="11721449" cy="6506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283722" y="2923426"/>
              <a:ext cx="2192362" cy="10111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60599" y="738498"/>
              <a:ext cx="7848600" cy="5283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1495" algn="l"/>
                <a:tab pos="3806825" algn="l"/>
              </a:tabLst>
            </a:pPr>
            <a:r>
              <a:rPr dirty="0" spc="-15"/>
              <a:t>Certiﬁcate	</a:t>
            </a:r>
            <a:r>
              <a:rPr dirty="0"/>
              <a:t>of	</a:t>
            </a:r>
            <a:r>
              <a:rPr dirty="0" spc="-10"/>
              <a:t>completion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Date</a:t>
            </a:r>
          </a:p>
          <a:p>
            <a:pPr algn="ctr" marL="12700" marR="5080">
              <a:lnSpc>
                <a:spcPct val="100000"/>
              </a:lnSpc>
              <a:spcBef>
                <a:spcPts val="2280"/>
              </a:spcBef>
            </a:pPr>
            <a:r>
              <a:rPr dirty="0" sz="1800" spc="-10" b="0">
                <a:latin typeface="Ubuntu Light"/>
                <a:cs typeface="Ubuntu Light"/>
              </a:rPr>
              <a:t>For </a:t>
            </a:r>
            <a:r>
              <a:rPr dirty="0" sz="1800" b="0">
                <a:latin typeface="Ubuntu Light"/>
                <a:cs typeface="Ubuntu Light"/>
              </a:rPr>
              <a:t>the </a:t>
            </a:r>
            <a:r>
              <a:rPr dirty="0" sz="1800" spc="-5" b="0">
                <a:latin typeface="Ubuntu Light"/>
                <a:cs typeface="Ubuntu Light"/>
              </a:rPr>
              <a:t>completion </a:t>
            </a:r>
            <a:r>
              <a:rPr dirty="0" sz="1800" b="0">
                <a:latin typeface="Ubuntu Light"/>
                <a:cs typeface="Ubuntu Light"/>
              </a:rPr>
              <a:t>of the </a:t>
            </a:r>
            <a:r>
              <a:rPr dirty="0" sz="1800" spc="-5" b="0">
                <a:latin typeface="Ubuntu Light"/>
                <a:cs typeface="Ubuntu Light"/>
              </a:rPr>
              <a:t>Louisiana </a:t>
            </a:r>
            <a:r>
              <a:rPr dirty="0" sz="1800" b="0">
                <a:latin typeface="Ubuntu Light"/>
                <a:cs typeface="Ubuntu Light"/>
              </a:rPr>
              <a:t>Biomedical</a:t>
            </a:r>
            <a:r>
              <a:rPr dirty="0" sz="1800" spc="-5" b="0">
                <a:latin typeface="Ubuntu Light"/>
                <a:cs typeface="Ubuntu Light"/>
              </a:rPr>
              <a:t> </a:t>
            </a:r>
            <a:r>
              <a:rPr dirty="0" sz="1800" b="0">
                <a:latin typeface="Ubuntu Light"/>
                <a:cs typeface="Ubuntu Light"/>
              </a:rPr>
              <a:t>Research </a:t>
            </a:r>
            <a:r>
              <a:rPr dirty="0" sz="1800" spc="-5" b="0">
                <a:latin typeface="Ubuntu Light"/>
                <a:cs typeface="Ubuntu Light"/>
              </a:rPr>
              <a:t>Network </a:t>
            </a:r>
            <a:r>
              <a:rPr dirty="0" sz="1800" b="0">
                <a:latin typeface="Ubuntu Light"/>
                <a:cs typeface="Ubuntu Light"/>
              </a:rPr>
              <a:t> 2020 Summer Research Program </a:t>
            </a:r>
            <a:r>
              <a:rPr dirty="0" sz="1800" spc="-5" b="0">
                <a:latin typeface="Ubuntu Light"/>
                <a:cs typeface="Ubuntu Light"/>
              </a:rPr>
              <a:t>Undergraduate</a:t>
            </a:r>
            <a:r>
              <a:rPr dirty="0" sz="1800" spc="-25" b="0">
                <a:latin typeface="Ubuntu Light"/>
                <a:cs typeface="Ubuntu Light"/>
              </a:rPr>
              <a:t> </a:t>
            </a:r>
            <a:r>
              <a:rPr dirty="0" sz="1800" b="0">
                <a:latin typeface="Ubuntu Light"/>
                <a:cs typeface="Ubuntu Light"/>
              </a:rPr>
              <a:t>Program</a:t>
            </a:r>
            <a:endParaRPr sz="1800">
              <a:latin typeface="Ubuntu Light"/>
              <a:cs typeface="Ubuntu Light"/>
            </a:endParaRPr>
          </a:p>
          <a:p>
            <a:pPr algn="ctr" marL="2693035" marR="2685415">
              <a:lnSpc>
                <a:spcPct val="165200"/>
              </a:lnSpc>
              <a:spcBef>
                <a:spcPts val="935"/>
              </a:spcBef>
            </a:pPr>
            <a:r>
              <a:rPr dirty="0" sz="2100" spc="-5"/>
              <a:t>Presented</a:t>
            </a:r>
            <a:r>
              <a:rPr dirty="0" sz="2100" spc="-80"/>
              <a:t> </a:t>
            </a:r>
            <a:r>
              <a:rPr dirty="0" sz="2100" spc="-10"/>
              <a:t>to: </a:t>
            </a:r>
            <a:r>
              <a:rPr dirty="0" sz="2100"/>
              <a:t> </a:t>
            </a:r>
            <a:r>
              <a:rPr dirty="0" u="heavy" spc="-15">
                <a:uFill>
                  <a:solidFill>
                    <a:srgbClr val="2C3C6C"/>
                  </a:solidFill>
                </a:uFill>
              </a:rPr>
              <a:t>Full </a:t>
            </a:r>
            <a:r>
              <a:rPr dirty="0" u="heavy">
                <a:uFill>
                  <a:solidFill>
                    <a:srgbClr val="2C3C6C"/>
                  </a:solidFill>
                </a:uFill>
              </a:rPr>
              <a:t>name </a:t>
            </a:r>
            <a:r>
              <a:rPr dirty="0"/>
              <a:t> </a:t>
            </a:r>
            <a:r>
              <a:rPr dirty="0" u="heavy" spc="-5">
                <a:uFill>
                  <a:solidFill>
                    <a:srgbClr val="2C3C6C"/>
                  </a:solidFill>
                </a:uFill>
              </a:rPr>
              <a:t>University</a:t>
            </a:r>
            <a:endParaRPr sz="2100"/>
          </a:p>
        </p:txBody>
      </p:sp>
      <p:sp>
        <p:nvSpPr>
          <p:cNvPr id="8" name="object 8"/>
          <p:cNvSpPr/>
          <p:nvPr/>
        </p:nvSpPr>
        <p:spPr>
          <a:xfrm>
            <a:off x="254000" y="4637397"/>
            <a:ext cx="117983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130698" y="4662661"/>
            <a:ext cx="2172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2C3C6C"/>
                </a:solidFill>
                <a:latin typeface="Ubuntu Light"/>
                <a:cs typeface="Ubuntu Light"/>
              </a:rPr>
              <a:t>Name</a:t>
            </a:r>
            <a:r>
              <a:rPr dirty="0" sz="3600" spc="-90" b="0">
                <a:solidFill>
                  <a:srgbClr val="2C3C6C"/>
                </a:solidFill>
                <a:latin typeface="Ubuntu Light"/>
                <a:cs typeface="Ubuntu Light"/>
              </a:rPr>
              <a:t> </a:t>
            </a:r>
            <a:r>
              <a:rPr dirty="0" sz="3600" b="0">
                <a:solidFill>
                  <a:srgbClr val="2C3C6C"/>
                </a:solidFill>
                <a:latin typeface="Ubuntu Light"/>
                <a:cs typeface="Ubuntu Light"/>
              </a:rPr>
              <a:t>one</a:t>
            </a:r>
            <a:endParaRPr sz="3600">
              <a:latin typeface="Ubuntu Light"/>
              <a:cs typeface="Ubuntu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1806" y="4662661"/>
            <a:ext cx="2228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2C3C6C"/>
                </a:solidFill>
                <a:latin typeface="Ubuntu Light"/>
                <a:cs typeface="Ubuntu Light"/>
              </a:rPr>
              <a:t>Name</a:t>
            </a:r>
            <a:r>
              <a:rPr dirty="0" sz="3600" spc="-90" b="0">
                <a:solidFill>
                  <a:srgbClr val="2C3C6C"/>
                </a:solidFill>
                <a:latin typeface="Ubuntu Light"/>
                <a:cs typeface="Ubuntu Light"/>
              </a:rPr>
              <a:t> </a:t>
            </a:r>
            <a:r>
              <a:rPr dirty="0" sz="3600" spc="-100" b="0">
                <a:solidFill>
                  <a:srgbClr val="2C3C6C"/>
                </a:solidFill>
                <a:latin typeface="Ubuntu Light"/>
                <a:cs typeface="Ubuntu Light"/>
              </a:rPr>
              <a:t>Two</a:t>
            </a:r>
            <a:endParaRPr sz="3600">
              <a:latin typeface="Ubuntu Light"/>
              <a:cs typeface="Ubuntu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94835" y="5745213"/>
            <a:ext cx="9344025" cy="38100"/>
            <a:chOff x="1394835" y="5745213"/>
            <a:chExt cx="9344025" cy="38100"/>
          </a:xfrm>
        </p:grpSpPr>
        <p:sp>
          <p:nvSpPr>
            <p:cNvPr id="12" name="object 12"/>
            <p:cNvSpPr/>
            <p:nvPr/>
          </p:nvSpPr>
          <p:spPr>
            <a:xfrm>
              <a:off x="1394835" y="5764263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 h="0">
                  <a:moveTo>
                    <a:pt x="0" y="0"/>
                  </a:moveTo>
                  <a:lnTo>
                    <a:pt x="3644582" y="0"/>
                  </a:lnTo>
                </a:path>
              </a:pathLst>
            </a:custGeom>
            <a:ln w="38100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93657" y="5764263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 h="0">
                  <a:moveTo>
                    <a:pt x="0" y="0"/>
                  </a:moveTo>
                  <a:lnTo>
                    <a:pt x="3644595" y="0"/>
                  </a:lnTo>
                </a:path>
              </a:pathLst>
            </a:custGeom>
            <a:ln w="38100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028" y="308254"/>
            <a:ext cx="11680825" cy="6242050"/>
            <a:chOff x="251028" y="308254"/>
            <a:chExt cx="11680825" cy="6242050"/>
          </a:xfrm>
        </p:grpSpPr>
        <p:sp>
          <p:nvSpPr>
            <p:cNvPr id="3" name="object 3"/>
            <p:cNvSpPr/>
            <p:nvPr/>
          </p:nvSpPr>
          <p:spPr>
            <a:xfrm>
              <a:off x="327723" y="388124"/>
              <a:ext cx="11527255" cy="60660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70078" y="327304"/>
              <a:ext cx="11642725" cy="6203950"/>
            </a:xfrm>
            <a:custGeom>
              <a:avLst/>
              <a:gdLst/>
              <a:ahLst/>
              <a:cxnLst/>
              <a:rect l="l" t="t" r="r" b="b"/>
              <a:pathLst>
                <a:path w="11642725" h="6203950">
                  <a:moveTo>
                    <a:pt x="11584901" y="6142570"/>
                  </a:moveTo>
                  <a:lnTo>
                    <a:pt x="57645" y="6142570"/>
                  </a:lnTo>
                  <a:lnTo>
                    <a:pt x="57645" y="60807"/>
                  </a:lnTo>
                  <a:lnTo>
                    <a:pt x="11584901" y="60807"/>
                  </a:lnTo>
                  <a:lnTo>
                    <a:pt x="11584901" y="6142570"/>
                  </a:lnTo>
                  <a:close/>
                </a:path>
                <a:path w="11642725" h="6203950">
                  <a:moveTo>
                    <a:pt x="0" y="6203403"/>
                  </a:moveTo>
                  <a:lnTo>
                    <a:pt x="11642534" y="6203403"/>
                  </a:lnTo>
                  <a:lnTo>
                    <a:pt x="11642534" y="0"/>
                  </a:lnTo>
                  <a:lnTo>
                    <a:pt x="0" y="0"/>
                  </a:lnTo>
                  <a:lnTo>
                    <a:pt x="0" y="6203403"/>
                  </a:lnTo>
                  <a:close/>
                </a:path>
              </a:pathLst>
            </a:custGeom>
            <a:ln w="38100">
              <a:solidFill>
                <a:srgbClr val="2C3C6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03555" y="2159633"/>
              <a:ext cx="2552700" cy="2538730"/>
            </a:xfrm>
            <a:custGeom>
              <a:avLst/>
              <a:gdLst/>
              <a:ahLst/>
              <a:cxnLst/>
              <a:rect l="l" t="t" r="r" b="b"/>
              <a:pathLst>
                <a:path w="2552700" h="2538729">
                  <a:moveTo>
                    <a:pt x="1409763" y="0"/>
                  </a:moveTo>
                  <a:lnTo>
                    <a:pt x="1276350" y="120650"/>
                  </a:lnTo>
                  <a:lnTo>
                    <a:pt x="1142936" y="0"/>
                  </a:lnTo>
                  <a:lnTo>
                    <a:pt x="1037513" y="145757"/>
                  </a:lnTo>
                  <a:lnTo>
                    <a:pt x="881926" y="55486"/>
                  </a:lnTo>
                  <a:lnTo>
                    <a:pt x="809117" y="219951"/>
                  </a:lnTo>
                  <a:lnTo>
                    <a:pt x="638175" y="164007"/>
                  </a:lnTo>
                  <a:lnTo>
                    <a:pt x="601154" y="340029"/>
                  </a:lnTo>
                  <a:lnTo>
                    <a:pt x="422300" y="320852"/>
                  </a:lnTo>
                  <a:lnTo>
                    <a:pt x="422681" y="500722"/>
                  </a:lnTo>
                  <a:lnTo>
                    <a:pt x="243751" y="519150"/>
                  </a:lnTo>
                  <a:lnTo>
                    <a:pt x="281533" y="695007"/>
                  </a:lnTo>
                  <a:lnTo>
                    <a:pt x="110337" y="750227"/>
                  </a:lnTo>
                  <a:lnTo>
                    <a:pt x="183857" y="914400"/>
                  </a:lnTo>
                  <a:lnTo>
                    <a:pt x="27876" y="1003998"/>
                  </a:lnTo>
                  <a:lnTo>
                    <a:pt x="133921" y="1149286"/>
                  </a:lnTo>
                  <a:lnTo>
                    <a:pt x="0" y="1269365"/>
                  </a:lnTo>
                  <a:lnTo>
                    <a:pt x="133921" y="1389443"/>
                  </a:lnTo>
                  <a:lnTo>
                    <a:pt x="27876" y="1534744"/>
                  </a:lnTo>
                  <a:lnTo>
                    <a:pt x="183857" y="1624330"/>
                  </a:lnTo>
                  <a:lnTo>
                    <a:pt x="110337" y="1788502"/>
                  </a:lnTo>
                  <a:lnTo>
                    <a:pt x="281533" y="1843735"/>
                  </a:lnTo>
                  <a:lnTo>
                    <a:pt x="243751" y="2019579"/>
                  </a:lnTo>
                  <a:lnTo>
                    <a:pt x="422681" y="2038019"/>
                  </a:lnTo>
                  <a:lnTo>
                    <a:pt x="422300" y="2217889"/>
                  </a:lnTo>
                  <a:lnTo>
                    <a:pt x="601154" y="2198700"/>
                  </a:lnTo>
                  <a:lnTo>
                    <a:pt x="638175" y="2374722"/>
                  </a:lnTo>
                  <a:lnTo>
                    <a:pt x="809117" y="2318778"/>
                  </a:lnTo>
                  <a:lnTo>
                    <a:pt x="881926" y="2483243"/>
                  </a:lnTo>
                  <a:lnTo>
                    <a:pt x="1037513" y="2392984"/>
                  </a:lnTo>
                  <a:lnTo>
                    <a:pt x="1142936" y="2538730"/>
                  </a:lnTo>
                  <a:lnTo>
                    <a:pt x="1276350" y="2418080"/>
                  </a:lnTo>
                  <a:lnTo>
                    <a:pt x="1409763" y="2538730"/>
                  </a:lnTo>
                  <a:lnTo>
                    <a:pt x="1515186" y="2392984"/>
                  </a:lnTo>
                  <a:lnTo>
                    <a:pt x="1670761" y="2483243"/>
                  </a:lnTo>
                  <a:lnTo>
                    <a:pt x="1743570" y="2318778"/>
                  </a:lnTo>
                  <a:lnTo>
                    <a:pt x="1914525" y="2374722"/>
                  </a:lnTo>
                  <a:lnTo>
                    <a:pt x="1951545" y="2198700"/>
                  </a:lnTo>
                  <a:lnTo>
                    <a:pt x="2130399" y="2217889"/>
                  </a:lnTo>
                  <a:lnTo>
                    <a:pt x="2130018" y="2038019"/>
                  </a:lnTo>
                  <a:lnTo>
                    <a:pt x="2308948" y="2019579"/>
                  </a:lnTo>
                  <a:lnTo>
                    <a:pt x="2271166" y="1843735"/>
                  </a:lnTo>
                  <a:lnTo>
                    <a:pt x="2442362" y="1788502"/>
                  </a:lnTo>
                  <a:lnTo>
                    <a:pt x="2368842" y="1624330"/>
                  </a:lnTo>
                  <a:lnTo>
                    <a:pt x="2524810" y="1534744"/>
                  </a:lnTo>
                  <a:lnTo>
                    <a:pt x="2418765" y="1389443"/>
                  </a:lnTo>
                  <a:lnTo>
                    <a:pt x="2552700" y="1269365"/>
                  </a:lnTo>
                  <a:lnTo>
                    <a:pt x="2418765" y="1149286"/>
                  </a:lnTo>
                  <a:lnTo>
                    <a:pt x="2524810" y="1003998"/>
                  </a:lnTo>
                  <a:lnTo>
                    <a:pt x="2368842" y="914400"/>
                  </a:lnTo>
                  <a:lnTo>
                    <a:pt x="2442362" y="750227"/>
                  </a:lnTo>
                  <a:lnTo>
                    <a:pt x="2271166" y="695007"/>
                  </a:lnTo>
                  <a:lnTo>
                    <a:pt x="2308948" y="519150"/>
                  </a:lnTo>
                  <a:lnTo>
                    <a:pt x="2130018" y="500722"/>
                  </a:lnTo>
                  <a:lnTo>
                    <a:pt x="2130399" y="320852"/>
                  </a:lnTo>
                  <a:lnTo>
                    <a:pt x="1951545" y="340029"/>
                  </a:lnTo>
                  <a:lnTo>
                    <a:pt x="1914525" y="164007"/>
                  </a:lnTo>
                  <a:lnTo>
                    <a:pt x="1743570" y="219951"/>
                  </a:lnTo>
                  <a:lnTo>
                    <a:pt x="1670761" y="55486"/>
                  </a:lnTo>
                  <a:lnTo>
                    <a:pt x="1515186" y="145757"/>
                  </a:lnTo>
                  <a:lnTo>
                    <a:pt x="1409763" y="0"/>
                  </a:lnTo>
                  <a:close/>
                </a:path>
              </a:pathLst>
            </a:custGeom>
            <a:solidFill>
              <a:srgbClr val="2C3C6C">
                <a:alpha val="8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83722" y="2923433"/>
              <a:ext cx="2192369" cy="10111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60599" y="738498"/>
              <a:ext cx="7848600" cy="5283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1495" algn="l"/>
                <a:tab pos="3806825" algn="l"/>
              </a:tabLst>
            </a:pPr>
            <a:r>
              <a:rPr dirty="0" spc="-15"/>
              <a:t>Certiﬁcate	</a:t>
            </a:r>
            <a:r>
              <a:rPr dirty="0"/>
              <a:t>of	</a:t>
            </a:r>
            <a:r>
              <a:rPr dirty="0" spc="-10"/>
              <a:t>completion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Date</a:t>
            </a:r>
          </a:p>
          <a:p>
            <a:pPr algn="ctr" marL="12700" marR="5080">
              <a:lnSpc>
                <a:spcPct val="100000"/>
              </a:lnSpc>
              <a:spcBef>
                <a:spcPts val="2280"/>
              </a:spcBef>
            </a:pPr>
            <a:r>
              <a:rPr dirty="0" sz="1800" spc="-10" b="0">
                <a:latin typeface="Ubuntu Light"/>
                <a:cs typeface="Ubuntu Light"/>
              </a:rPr>
              <a:t>For </a:t>
            </a:r>
            <a:r>
              <a:rPr dirty="0" sz="1800" b="0">
                <a:latin typeface="Ubuntu Light"/>
                <a:cs typeface="Ubuntu Light"/>
              </a:rPr>
              <a:t>the </a:t>
            </a:r>
            <a:r>
              <a:rPr dirty="0" sz="1800" spc="-5" b="0">
                <a:latin typeface="Ubuntu Light"/>
                <a:cs typeface="Ubuntu Light"/>
              </a:rPr>
              <a:t>completion </a:t>
            </a:r>
            <a:r>
              <a:rPr dirty="0" sz="1800" b="0">
                <a:latin typeface="Ubuntu Light"/>
                <a:cs typeface="Ubuntu Light"/>
              </a:rPr>
              <a:t>of the </a:t>
            </a:r>
            <a:r>
              <a:rPr dirty="0" sz="1800" spc="-5" b="0">
                <a:latin typeface="Ubuntu Light"/>
                <a:cs typeface="Ubuntu Light"/>
              </a:rPr>
              <a:t>Louisiana </a:t>
            </a:r>
            <a:r>
              <a:rPr dirty="0" sz="1800" b="0">
                <a:latin typeface="Ubuntu Light"/>
                <a:cs typeface="Ubuntu Light"/>
              </a:rPr>
              <a:t>Biomedical</a:t>
            </a:r>
            <a:r>
              <a:rPr dirty="0" sz="1800" spc="-5" b="0">
                <a:latin typeface="Ubuntu Light"/>
                <a:cs typeface="Ubuntu Light"/>
              </a:rPr>
              <a:t> </a:t>
            </a:r>
            <a:r>
              <a:rPr dirty="0" sz="1800" b="0">
                <a:latin typeface="Ubuntu Light"/>
                <a:cs typeface="Ubuntu Light"/>
              </a:rPr>
              <a:t>Research </a:t>
            </a:r>
            <a:r>
              <a:rPr dirty="0" sz="1800" spc="-5" b="0">
                <a:latin typeface="Ubuntu Light"/>
                <a:cs typeface="Ubuntu Light"/>
              </a:rPr>
              <a:t>Network </a:t>
            </a:r>
            <a:r>
              <a:rPr dirty="0" sz="1800" b="0">
                <a:latin typeface="Ubuntu Light"/>
                <a:cs typeface="Ubuntu Light"/>
              </a:rPr>
              <a:t> 2020 Summer Research Program </a:t>
            </a:r>
            <a:r>
              <a:rPr dirty="0" sz="1800" spc="-5" b="0">
                <a:latin typeface="Ubuntu Light"/>
                <a:cs typeface="Ubuntu Light"/>
              </a:rPr>
              <a:t>Undergraduate</a:t>
            </a:r>
            <a:r>
              <a:rPr dirty="0" sz="1800" spc="-25" b="0">
                <a:latin typeface="Ubuntu Light"/>
                <a:cs typeface="Ubuntu Light"/>
              </a:rPr>
              <a:t> </a:t>
            </a:r>
            <a:r>
              <a:rPr dirty="0" sz="1800" b="0">
                <a:latin typeface="Ubuntu Light"/>
                <a:cs typeface="Ubuntu Light"/>
              </a:rPr>
              <a:t>Program</a:t>
            </a:r>
            <a:endParaRPr sz="1800">
              <a:latin typeface="Ubuntu Light"/>
              <a:cs typeface="Ubuntu Light"/>
            </a:endParaRPr>
          </a:p>
          <a:p>
            <a:pPr algn="ctr" marL="2693035" marR="2685415">
              <a:lnSpc>
                <a:spcPct val="165200"/>
              </a:lnSpc>
              <a:spcBef>
                <a:spcPts val="935"/>
              </a:spcBef>
            </a:pPr>
            <a:r>
              <a:rPr dirty="0" sz="2100" spc="-5"/>
              <a:t>Presented</a:t>
            </a:r>
            <a:r>
              <a:rPr dirty="0" sz="2100" spc="-80"/>
              <a:t> </a:t>
            </a:r>
            <a:r>
              <a:rPr dirty="0" sz="2100" spc="-10"/>
              <a:t>to: </a:t>
            </a:r>
            <a:r>
              <a:rPr dirty="0" sz="2100"/>
              <a:t> </a:t>
            </a:r>
            <a:r>
              <a:rPr dirty="0" u="heavy" spc="-15">
                <a:uFill>
                  <a:solidFill>
                    <a:srgbClr val="2C3C6C"/>
                  </a:solidFill>
                </a:uFill>
              </a:rPr>
              <a:t>Full </a:t>
            </a:r>
            <a:r>
              <a:rPr dirty="0" u="heavy">
                <a:uFill>
                  <a:solidFill>
                    <a:srgbClr val="2C3C6C"/>
                  </a:solidFill>
                </a:uFill>
              </a:rPr>
              <a:t>name </a:t>
            </a:r>
            <a:r>
              <a:rPr dirty="0"/>
              <a:t> </a:t>
            </a:r>
            <a:r>
              <a:rPr dirty="0" u="heavy" spc="-5">
                <a:uFill>
                  <a:solidFill>
                    <a:srgbClr val="2C3C6C"/>
                  </a:solidFill>
                </a:uFill>
              </a:rPr>
              <a:t>University</a:t>
            </a:r>
            <a:endParaRPr sz="2100"/>
          </a:p>
        </p:txBody>
      </p:sp>
      <p:sp>
        <p:nvSpPr>
          <p:cNvPr id="10" name="object 10"/>
          <p:cNvSpPr/>
          <p:nvPr/>
        </p:nvSpPr>
        <p:spPr>
          <a:xfrm>
            <a:off x="254000" y="4637397"/>
            <a:ext cx="11798300" cy="143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130698" y="4662661"/>
            <a:ext cx="2172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2C3C6C"/>
                </a:solidFill>
                <a:latin typeface="Ubuntu Light"/>
                <a:cs typeface="Ubuntu Light"/>
              </a:rPr>
              <a:t>Name</a:t>
            </a:r>
            <a:r>
              <a:rPr dirty="0" sz="3600" spc="-90" b="0">
                <a:solidFill>
                  <a:srgbClr val="2C3C6C"/>
                </a:solidFill>
                <a:latin typeface="Ubuntu Light"/>
                <a:cs typeface="Ubuntu Light"/>
              </a:rPr>
              <a:t> </a:t>
            </a:r>
            <a:r>
              <a:rPr dirty="0" sz="3600" b="0">
                <a:solidFill>
                  <a:srgbClr val="2C3C6C"/>
                </a:solidFill>
                <a:latin typeface="Ubuntu Light"/>
                <a:cs typeface="Ubuntu Light"/>
              </a:rPr>
              <a:t>one</a:t>
            </a:r>
            <a:endParaRPr sz="3600">
              <a:latin typeface="Ubuntu Light"/>
              <a:cs typeface="Ubuntu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1806" y="4662661"/>
            <a:ext cx="2228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2C3C6C"/>
                </a:solidFill>
                <a:latin typeface="Ubuntu Light"/>
                <a:cs typeface="Ubuntu Light"/>
              </a:rPr>
              <a:t>Name</a:t>
            </a:r>
            <a:r>
              <a:rPr dirty="0" sz="3600" spc="-90" b="0">
                <a:solidFill>
                  <a:srgbClr val="2C3C6C"/>
                </a:solidFill>
                <a:latin typeface="Ubuntu Light"/>
                <a:cs typeface="Ubuntu Light"/>
              </a:rPr>
              <a:t> </a:t>
            </a:r>
            <a:r>
              <a:rPr dirty="0" sz="3600" spc="-100" b="0">
                <a:solidFill>
                  <a:srgbClr val="2C3C6C"/>
                </a:solidFill>
                <a:latin typeface="Ubuntu Light"/>
                <a:cs typeface="Ubuntu Light"/>
              </a:rPr>
              <a:t>Two</a:t>
            </a:r>
            <a:endParaRPr sz="3600">
              <a:latin typeface="Ubuntu Light"/>
              <a:cs typeface="Ubuntu Ligh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94829" y="5745213"/>
            <a:ext cx="9344025" cy="38100"/>
            <a:chOff x="1394829" y="5745213"/>
            <a:chExt cx="9344025" cy="38100"/>
          </a:xfrm>
        </p:grpSpPr>
        <p:sp>
          <p:nvSpPr>
            <p:cNvPr id="14" name="object 14"/>
            <p:cNvSpPr/>
            <p:nvPr/>
          </p:nvSpPr>
          <p:spPr>
            <a:xfrm>
              <a:off x="1394829" y="5764263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 h="0">
                  <a:moveTo>
                    <a:pt x="0" y="0"/>
                  </a:moveTo>
                  <a:lnTo>
                    <a:pt x="3644595" y="0"/>
                  </a:lnTo>
                </a:path>
              </a:pathLst>
            </a:custGeom>
            <a:ln w="38100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93657" y="5764263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 h="0">
                  <a:moveTo>
                    <a:pt x="0" y="0"/>
                  </a:moveTo>
                  <a:lnTo>
                    <a:pt x="3644595" y="0"/>
                  </a:lnTo>
                </a:path>
              </a:pathLst>
            </a:custGeom>
            <a:ln w="38100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Jack Bentley</dc:creator>
  <dc:title>certificates</dc:title>
  <dcterms:created xsi:type="dcterms:W3CDTF">2020-10-18T19:50:53Z</dcterms:created>
  <dcterms:modified xsi:type="dcterms:W3CDTF">2020-10-18T19:50:53Z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2020-10-18T00:00:00Z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2020-10-18T00:00:00Z</vt:filetime>
  </property>
</Properties>
</file>